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handoutMasterIdLst>
    <p:handoutMasterId r:id="rId4"/>
  </p:handoutMasterIdLst>
  <p:sldIdLst>
    <p:sldId id="256" r:id="rId2"/>
  </p:sldIdLst>
  <p:sldSz cx="37033200" cy="18288000"/>
  <p:notesSz cx="7010400" cy="9296400"/>
  <p:custDataLst>
    <p:tags r:id="rId5"/>
  </p:custDataLst>
  <p:defaultTextStyle>
    <a:defPPr>
      <a:defRPr lang="en-US"/>
    </a:defPPr>
    <a:lvl1pPr algn="l" rtl="0" eaLnBrk="0" fontAlgn="base" hangingPunct="0">
      <a:spcBef>
        <a:spcPct val="0"/>
      </a:spcBef>
      <a:spcAft>
        <a:spcPct val="0"/>
      </a:spcAft>
      <a:defRPr sz="2200" kern="1200">
        <a:solidFill>
          <a:schemeClr val="tx1"/>
        </a:solidFill>
        <a:latin typeface="Times New Roman" panose="02020603050405020304" pitchFamily="18" charset="0"/>
        <a:ea typeface="MS PGothic" panose="020B0600070205080204" pitchFamily="34" charset="-128"/>
        <a:cs typeface="+mn-cs"/>
      </a:defRPr>
    </a:lvl1pPr>
    <a:lvl2pPr marL="417513" indent="39688" algn="l" rtl="0" eaLnBrk="0" fontAlgn="base" hangingPunct="0">
      <a:spcBef>
        <a:spcPct val="0"/>
      </a:spcBef>
      <a:spcAft>
        <a:spcPct val="0"/>
      </a:spcAft>
      <a:defRPr sz="2200" kern="1200">
        <a:solidFill>
          <a:schemeClr val="tx1"/>
        </a:solidFill>
        <a:latin typeface="Times New Roman" panose="02020603050405020304" pitchFamily="18" charset="0"/>
        <a:ea typeface="MS PGothic" panose="020B0600070205080204" pitchFamily="34" charset="-128"/>
        <a:cs typeface="+mn-cs"/>
      </a:defRPr>
    </a:lvl2pPr>
    <a:lvl3pPr marL="836613" indent="77788" algn="l" rtl="0" eaLnBrk="0" fontAlgn="base" hangingPunct="0">
      <a:spcBef>
        <a:spcPct val="0"/>
      </a:spcBef>
      <a:spcAft>
        <a:spcPct val="0"/>
      </a:spcAft>
      <a:defRPr sz="2200" kern="1200">
        <a:solidFill>
          <a:schemeClr val="tx1"/>
        </a:solidFill>
        <a:latin typeface="Times New Roman" panose="02020603050405020304" pitchFamily="18" charset="0"/>
        <a:ea typeface="MS PGothic" panose="020B0600070205080204" pitchFamily="34" charset="-128"/>
        <a:cs typeface="+mn-cs"/>
      </a:defRPr>
    </a:lvl3pPr>
    <a:lvl4pPr marL="1255713" indent="115888" algn="l" rtl="0" eaLnBrk="0" fontAlgn="base" hangingPunct="0">
      <a:spcBef>
        <a:spcPct val="0"/>
      </a:spcBef>
      <a:spcAft>
        <a:spcPct val="0"/>
      </a:spcAft>
      <a:defRPr sz="2200" kern="1200">
        <a:solidFill>
          <a:schemeClr val="tx1"/>
        </a:solidFill>
        <a:latin typeface="Times New Roman" panose="02020603050405020304" pitchFamily="18" charset="0"/>
        <a:ea typeface="MS PGothic" panose="020B0600070205080204" pitchFamily="34" charset="-128"/>
        <a:cs typeface="+mn-cs"/>
      </a:defRPr>
    </a:lvl4pPr>
    <a:lvl5pPr marL="1674813" indent="153988" algn="l" rtl="0" eaLnBrk="0" fontAlgn="base" hangingPunct="0">
      <a:spcBef>
        <a:spcPct val="0"/>
      </a:spcBef>
      <a:spcAft>
        <a:spcPct val="0"/>
      </a:spcAft>
      <a:defRPr sz="2200" kern="1200">
        <a:solidFill>
          <a:schemeClr val="tx1"/>
        </a:solidFill>
        <a:latin typeface="Times New Roman" panose="02020603050405020304" pitchFamily="18" charset="0"/>
        <a:ea typeface="MS PGothic" panose="020B0600070205080204" pitchFamily="34" charset="-128"/>
        <a:cs typeface="+mn-cs"/>
      </a:defRPr>
    </a:lvl5pPr>
    <a:lvl6pPr marL="2286000" algn="l" defTabSz="914400" rtl="0" eaLnBrk="1" latinLnBrk="0" hangingPunct="1">
      <a:defRPr sz="2200" kern="1200">
        <a:solidFill>
          <a:schemeClr val="tx1"/>
        </a:solidFill>
        <a:latin typeface="Times New Roman" panose="02020603050405020304" pitchFamily="18" charset="0"/>
        <a:ea typeface="MS PGothic" panose="020B0600070205080204" pitchFamily="34" charset="-128"/>
        <a:cs typeface="+mn-cs"/>
      </a:defRPr>
    </a:lvl6pPr>
    <a:lvl7pPr marL="2743200" algn="l" defTabSz="914400" rtl="0" eaLnBrk="1" latinLnBrk="0" hangingPunct="1">
      <a:defRPr sz="2200" kern="1200">
        <a:solidFill>
          <a:schemeClr val="tx1"/>
        </a:solidFill>
        <a:latin typeface="Times New Roman" panose="02020603050405020304" pitchFamily="18" charset="0"/>
        <a:ea typeface="MS PGothic" panose="020B0600070205080204" pitchFamily="34" charset="-128"/>
        <a:cs typeface="+mn-cs"/>
      </a:defRPr>
    </a:lvl7pPr>
    <a:lvl8pPr marL="3200400" algn="l" defTabSz="914400" rtl="0" eaLnBrk="1" latinLnBrk="0" hangingPunct="1">
      <a:defRPr sz="2200" kern="1200">
        <a:solidFill>
          <a:schemeClr val="tx1"/>
        </a:solidFill>
        <a:latin typeface="Times New Roman" panose="02020603050405020304" pitchFamily="18" charset="0"/>
        <a:ea typeface="MS PGothic" panose="020B0600070205080204" pitchFamily="34" charset="-128"/>
        <a:cs typeface="+mn-cs"/>
      </a:defRPr>
    </a:lvl8pPr>
    <a:lvl9pPr marL="3657600" algn="l" defTabSz="914400" rtl="0" eaLnBrk="1" latinLnBrk="0" hangingPunct="1">
      <a:defRPr sz="2200" kern="1200">
        <a:solidFill>
          <a:schemeClr val="tx1"/>
        </a:solidFill>
        <a:latin typeface="Times New Roman" panose="02020603050405020304" pitchFamily="18"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1749">
          <p15:clr>
            <a:srgbClr val="A4A3A4"/>
          </p15:clr>
        </p15:guide>
        <p15:guide id="2" orient="horz" pos="869">
          <p15:clr>
            <a:srgbClr val="A4A3A4"/>
          </p15:clr>
        </p15:guide>
        <p15:guide id="3" pos="-1065">
          <p15:clr>
            <a:srgbClr val="A4A3A4"/>
          </p15:clr>
        </p15:guide>
        <p15:guide id="4" pos="11433">
          <p15:clr>
            <a:srgbClr val="A4A3A4"/>
          </p15:clr>
        </p15:guide>
        <p15:guide id="5" pos="24439">
          <p15:clr>
            <a:srgbClr val="A4A3A4"/>
          </p15:clr>
        </p15:guide>
        <p15:guide id="6" pos="11942">
          <p15:clr>
            <a:srgbClr val="A4A3A4"/>
          </p15:clr>
        </p15:guide>
        <p15:guide id="7" pos="5277">
          <p15:clr>
            <a:srgbClr val="A4A3A4"/>
          </p15:clr>
        </p15:guide>
        <p15:guide id="8" pos="4767">
          <p15:clr>
            <a:srgbClr val="A4A3A4"/>
          </p15:clr>
        </p15:guide>
        <p15:guide id="9" pos="18098">
          <p15:clr>
            <a:srgbClr val="A4A3A4"/>
          </p15:clr>
        </p15:guide>
        <p15:guide id="10" pos="1865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O'Connor" initials="GO" lastIdx="2" clrIdx="0">
    <p:extLst>
      <p:ext uri="{19B8F6BF-5375-455C-9EA6-DF929625EA0E}">
        <p15:presenceInfo xmlns:p15="http://schemas.microsoft.com/office/powerpoint/2012/main" userId="George O'Conn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120" autoAdjust="0"/>
    <p:restoredTop sz="93946" autoAdjust="0"/>
  </p:normalViewPr>
  <p:slideViewPr>
    <p:cSldViewPr>
      <p:cViewPr>
        <p:scale>
          <a:sx n="41" d="100"/>
          <a:sy n="41" d="100"/>
        </p:scale>
        <p:origin x="30" y="-66"/>
      </p:cViewPr>
      <p:guideLst>
        <p:guide orient="horz" pos="11749"/>
        <p:guide orient="horz" pos="869"/>
        <p:guide pos="-1065"/>
        <p:guide pos="11433"/>
        <p:guide pos="24439"/>
        <p:guide pos="11942"/>
        <p:guide pos="5277"/>
        <p:guide pos="4767"/>
        <p:guide pos="18098"/>
        <p:guide pos="18653"/>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tags" Target="tags/tag1.xml"/><Relationship Id="rId10" Type="http://schemas.openxmlformats.org/officeDocument/2006/relationships/tableStyles" Target="tableStyles.xml"/><Relationship Id="rId4" Type="http://schemas.openxmlformats.org/officeDocument/2006/relationships/handoutMaster" Target="handoutMasters/handout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1026"/>
          <p:cNvSpPr>
            <a:spLocks noGrp="1" noChangeArrowheads="1"/>
          </p:cNvSpPr>
          <p:nvPr>
            <p:ph type="hdr" sz="quarter"/>
          </p:nvPr>
        </p:nvSpPr>
        <p:spPr bwMode="auto">
          <a:xfrm>
            <a:off x="0" y="1"/>
            <a:ext cx="3037840" cy="465221"/>
          </a:xfrm>
          <a:prstGeom prst="rect">
            <a:avLst/>
          </a:prstGeom>
          <a:noFill/>
          <a:ln w="9525">
            <a:noFill/>
            <a:miter lim="800000"/>
            <a:headEnd/>
            <a:tailEnd/>
          </a:ln>
          <a:effectLst/>
        </p:spPr>
        <p:txBody>
          <a:bodyPr vert="horz" wrap="square" lIns="132664" tIns="66334" rIns="132664" bIns="66334" numCol="1" anchor="t" anchorCtr="0" compatLnSpc="1">
            <a:prstTxWarp prst="textNoShape">
              <a:avLst/>
            </a:prstTxWarp>
          </a:bodyPr>
          <a:lstStyle>
            <a:lvl1pPr defTabSz="1328376" eaLnBrk="1" hangingPunct="1">
              <a:defRPr sz="1800">
                <a:latin typeface="Times New Roman" panose="02020603050405020304" pitchFamily="18" charset="0"/>
                <a:ea typeface="+mn-ea"/>
                <a:cs typeface="+mn-cs"/>
              </a:defRPr>
            </a:lvl1pPr>
          </a:lstStyle>
          <a:p>
            <a:pPr>
              <a:defRPr/>
            </a:pPr>
            <a:endParaRPr lang="en-US" dirty="0"/>
          </a:p>
        </p:txBody>
      </p:sp>
      <p:sp>
        <p:nvSpPr>
          <p:cNvPr id="4099" name="Rectangle 1027"/>
          <p:cNvSpPr>
            <a:spLocks noGrp="1" noChangeArrowheads="1"/>
          </p:cNvSpPr>
          <p:nvPr>
            <p:ph type="dt" sz="quarter" idx="1"/>
          </p:nvPr>
        </p:nvSpPr>
        <p:spPr bwMode="auto">
          <a:xfrm>
            <a:off x="3972560" y="1"/>
            <a:ext cx="3037840" cy="465221"/>
          </a:xfrm>
          <a:prstGeom prst="rect">
            <a:avLst/>
          </a:prstGeom>
          <a:noFill/>
          <a:ln w="9525">
            <a:noFill/>
            <a:miter lim="800000"/>
            <a:headEnd/>
            <a:tailEnd/>
          </a:ln>
          <a:effectLst/>
        </p:spPr>
        <p:txBody>
          <a:bodyPr vert="horz" wrap="square" lIns="132664" tIns="66334" rIns="132664" bIns="66334" numCol="1" anchor="t" anchorCtr="0" compatLnSpc="1">
            <a:prstTxWarp prst="textNoShape">
              <a:avLst/>
            </a:prstTxWarp>
          </a:bodyPr>
          <a:lstStyle>
            <a:lvl1pPr algn="r" defTabSz="1328376" eaLnBrk="1" hangingPunct="1">
              <a:defRPr sz="1800">
                <a:latin typeface="Times New Roman" panose="02020603050405020304" pitchFamily="18" charset="0"/>
                <a:ea typeface="+mn-ea"/>
                <a:cs typeface="+mn-cs"/>
              </a:defRPr>
            </a:lvl1pPr>
          </a:lstStyle>
          <a:p>
            <a:pPr>
              <a:defRPr/>
            </a:pPr>
            <a:endParaRPr lang="en-US" dirty="0"/>
          </a:p>
        </p:txBody>
      </p:sp>
      <p:sp>
        <p:nvSpPr>
          <p:cNvPr id="4100" name="Rectangle 1028"/>
          <p:cNvSpPr>
            <a:spLocks noGrp="1" noChangeArrowheads="1"/>
          </p:cNvSpPr>
          <p:nvPr>
            <p:ph type="ftr" sz="quarter" idx="2"/>
          </p:nvPr>
        </p:nvSpPr>
        <p:spPr bwMode="auto">
          <a:xfrm>
            <a:off x="0" y="8831179"/>
            <a:ext cx="3037840" cy="465221"/>
          </a:xfrm>
          <a:prstGeom prst="rect">
            <a:avLst/>
          </a:prstGeom>
          <a:noFill/>
          <a:ln w="9525">
            <a:noFill/>
            <a:miter lim="800000"/>
            <a:headEnd/>
            <a:tailEnd/>
          </a:ln>
          <a:effectLst/>
        </p:spPr>
        <p:txBody>
          <a:bodyPr vert="horz" wrap="square" lIns="132664" tIns="66334" rIns="132664" bIns="66334" numCol="1" anchor="b" anchorCtr="0" compatLnSpc="1">
            <a:prstTxWarp prst="textNoShape">
              <a:avLst/>
            </a:prstTxWarp>
          </a:bodyPr>
          <a:lstStyle>
            <a:lvl1pPr defTabSz="1328376" eaLnBrk="1" hangingPunct="1">
              <a:defRPr sz="1800">
                <a:latin typeface="Times New Roman" panose="02020603050405020304" pitchFamily="18" charset="0"/>
                <a:ea typeface="+mn-ea"/>
                <a:cs typeface="+mn-cs"/>
              </a:defRPr>
            </a:lvl1pPr>
          </a:lstStyle>
          <a:p>
            <a:pPr>
              <a:defRPr/>
            </a:pPr>
            <a:endParaRPr lang="en-US" dirty="0"/>
          </a:p>
        </p:txBody>
      </p:sp>
      <p:sp>
        <p:nvSpPr>
          <p:cNvPr id="4101" name="Rectangle 1029"/>
          <p:cNvSpPr>
            <a:spLocks noGrp="1" noChangeArrowheads="1"/>
          </p:cNvSpPr>
          <p:nvPr>
            <p:ph type="sldNum" sz="quarter" idx="3"/>
          </p:nvPr>
        </p:nvSpPr>
        <p:spPr bwMode="auto">
          <a:xfrm>
            <a:off x="3972560" y="8831179"/>
            <a:ext cx="3037840" cy="465221"/>
          </a:xfrm>
          <a:prstGeom prst="rect">
            <a:avLst/>
          </a:prstGeom>
          <a:noFill/>
          <a:ln w="9525">
            <a:noFill/>
            <a:miter lim="800000"/>
            <a:headEnd/>
            <a:tailEnd/>
          </a:ln>
          <a:effectLst/>
        </p:spPr>
        <p:txBody>
          <a:bodyPr vert="horz" wrap="square" lIns="132664" tIns="66334" rIns="132664" bIns="66334" numCol="1" anchor="b" anchorCtr="0" compatLnSpc="1">
            <a:prstTxWarp prst="textNoShape">
              <a:avLst/>
            </a:prstTxWarp>
          </a:bodyPr>
          <a:lstStyle>
            <a:lvl1pPr algn="r" defTabSz="1328376" eaLnBrk="1" hangingPunct="1">
              <a:defRPr sz="1800"/>
            </a:lvl1pPr>
          </a:lstStyle>
          <a:p>
            <a:fld id="{3000B8C3-2316-4CAF-AC69-1B7A00B5A7E4}" type="slidenum">
              <a:rPr lang="en-US" altLang="en-US"/>
              <a:pPr/>
              <a:t>‹#›</a:t>
            </a:fld>
            <a:endParaRPr lang="en-US" altLang="en-US" dirty="0"/>
          </a:p>
        </p:txBody>
      </p:sp>
    </p:spTree>
    <p:extLst>
      <p:ext uri="{BB962C8B-B14F-4D97-AF65-F5344CB8AC3E}">
        <p14:creationId xmlns:p14="http://schemas.microsoft.com/office/powerpoint/2010/main" val="1211395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5221"/>
          </a:xfrm>
          <a:prstGeom prst="rect">
            <a:avLst/>
          </a:prstGeom>
        </p:spPr>
        <p:txBody>
          <a:bodyPr vert="horz" lIns="92857" tIns="46429" rIns="92857" bIns="46429" rtlCol="0"/>
          <a:lstStyle>
            <a:lvl1pPr algn="l">
              <a:defRPr sz="1200"/>
            </a:lvl1pPr>
          </a:lstStyle>
          <a:p>
            <a:endParaRPr lang="en-US" dirty="0"/>
          </a:p>
        </p:txBody>
      </p:sp>
      <p:sp>
        <p:nvSpPr>
          <p:cNvPr id="3" name="Date Placeholder 2"/>
          <p:cNvSpPr>
            <a:spLocks noGrp="1"/>
          </p:cNvSpPr>
          <p:nvPr>
            <p:ph type="dt" idx="1"/>
          </p:nvPr>
        </p:nvSpPr>
        <p:spPr>
          <a:xfrm>
            <a:off x="3970938" y="1"/>
            <a:ext cx="3037840" cy="465221"/>
          </a:xfrm>
          <a:prstGeom prst="rect">
            <a:avLst/>
          </a:prstGeom>
        </p:spPr>
        <p:txBody>
          <a:bodyPr vert="horz" lIns="92857" tIns="46429" rIns="92857" bIns="46429" rtlCol="0"/>
          <a:lstStyle>
            <a:lvl1pPr algn="r">
              <a:defRPr sz="1200"/>
            </a:lvl1pPr>
          </a:lstStyle>
          <a:p>
            <a:fld id="{718E850D-EFD6-074A-AF54-1F5BBC487A2D}" type="datetimeFigureOut">
              <a:rPr lang="en-US" smtClean="0"/>
              <a:t>7/3/2023</a:t>
            </a:fld>
            <a:endParaRPr lang="en-US" dirty="0"/>
          </a:p>
        </p:txBody>
      </p:sp>
      <p:sp>
        <p:nvSpPr>
          <p:cNvPr id="4" name="Slide Image Placeholder 3"/>
          <p:cNvSpPr>
            <a:spLocks noGrp="1" noRot="1" noChangeAspect="1"/>
          </p:cNvSpPr>
          <p:nvPr>
            <p:ph type="sldImg" idx="2"/>
          </p:nvPr>
        </p:nvSpPr>
        <p:spPr>
          <a:xfrm>
            <a:off x="-22225" y="698500"/>
            <a:ext cx="7054850" cy="3484563"/>
          </a:xfrm>
          <a:prstGeom prst="rect">
            <a:avLst/>
          </a:prstGeom>
          <a:noFill/>
          <a:ln w="12700">
            <a:solidFill>
              <a:prstClr val="black"/>
            </a:solidFill>
          </a:ln>
        </p:spPr>
        <p:txBody>
          <a:bodyPr vert="horz" lIns="92857" tIns="46429" rIns="92857" bIns="46429" rtlCol="0" anchor="ctr"/>
          <a:lstStyle/>
          <a:p>
            <a:endParaRPr lang="en-US" dirty="0"/>
          </a:p>
        </p:txBody>
      </p:sp>
      <p:sp>
        <p:nvSpPr>
          <p:cNvPr id="5" name="Notes Placeholder 4"/>
          <p:cNvSpPr>
            <a:spLocks noGrp="1"/>
          </p:cNvSpPr>
          <p:nvPr>
            <p:ph type="body" sz="quarter" idx="3"/>
          </p:nvPr>
        </p:nvSpPr>
        <p:spPr>
          <a:xfrm>
            <a:off x="701040" y="4416392"/>
            <a:ext cx="5608320" cy="4182176"/>
          </a:xfrm>
          <a:prstGeom prst="rect">
            <a:avLst/>
          </a:prstGeom>
        </p:spPr>
        <p:txBody>
          <a:bodyPr vert="horz" lIns="92857" tIns="46429" rIns="92857" bIns="4642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575"/>
            <a:ext cx="3037840" cy="465221"/>
          </a:xfrm>
          <a:prstGeom prst="rect">
            <a:avLst/>
          </a:prstGeom>
        </p:spPr>
        <p:txBody>
          <a:bodyPr vert="horz" lIns="92857" tIns="46429" rIns="92857" bIns="4642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575"/>
            <a:ext cx="3037840" cy="465221"/>
          </a:xfrm>
          <a:prstGeom prst="rect">
            <a:avLst/>
          </a:prstGeom>
        </p:spPr>
        <p:txBody>
          <a:bodyPr vert="horz" lIns="92857" tIns="46429" rIns="92857" bIns="46429" rtlCol="0" anchor="b"/>
          <a:lstStyle>
            <a:lvl1pPr algn="r">
              <a:defRPr sz="1200"/>
            </a:lvl1pPr>
          </a:lstStyle>
          <a:p>
            <a:fld id="{3A5D94DB-1ACC-7B47-8214-D5BB67600623}" type="slidenum">
              <a:rPr lang="en-US" smtClean="0"/>
              <a:t>‹#›</a:t>
            </a:fld>
            <a:endParaRPr lang="en-US" dirty="0"/>
          </a:p>
        </p:txBody>
      </p:sp>
    </p:spTree>
    <p:extLst>
      <p:ext uri="{BB962C8B-B14F-4D97-AF65-F5344CB8AC3E}">
        <p14:creationId xmlns:p14="http://schemas.microsoft.com/office/powerpoint/2010/main" val="32591944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5D94DB-1ACC-7B47-8214-D5BB67600623}" type="slidenum">
              <a:rPr lang="en-US" smtClean="0"/>
              <a:t>1</a:t>
            </a:fld>
            <a:endParaRPr lang="en-US" dirty="0"/>
          </a:p>
        </p:txBody>
      </p:sp>
    </p:spTree>
    <p:extLst>
      <p:ext uri="{BB962C8B-B14F-4D97-AF65-F5344CB8AC3E}">
        <p14:creationId xmlns:p14="http://schemas.microsoft.com/office/powerpoint/2010/main" val="2301573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77490" y="5681738"/>
            <a:ext cx="31478220" cy="3918857"/>
          </a:xfrm>
        </p:spPr>
        <p:txBody>
          <a:bodyPr/>
          <a:lstStyle/>
          <a:p>
            <a:r>
              <a:rPr lang="en-US"/>
              <a:t>Click to edit Master title style</a:t>
            </a:r>
          </a:p>
        </p:txBody>
      </p:sp>
      <p:sp>
        <p:nvSpPr>
          <p:cNvPr id="3" name="Subtitle 2"/>
          <p:cNvSpPr>
            <a:spLocks noGrp="1"/>
          </p:cNvSpPr>
          <p:nvPr>
            <p:ph type="subTitle" idx="1"/>
          </p:nvPr>
        </p:nvSpPr>
        <p:spPr>
          <a:xfrm>
            <a:off x="5554980" y="10362595"/>
            <a:ext cx="25923240" cy="4674810"/>
          </a:xfrm>
        </p:spPr>
        <p:txBody>
          <a:bodyPr/>
          <a:lstStyle>
            <a:lvl1pPr marL="0" indent="0" algn="ctr">
              <a:buNone/>
              <a:defRPr/>
            </a:lvl1pPr>
            <a:lvl2pPr marL="419070" indent="0" algn="ctr">
              <a:buNone/>
              <a:defRPr/>
            </a:lvl2pPr>
            <a:lvl3pPr marL="838139" indent="0" algn="ctr">
              <a:buNone/>
              <a:defRPr/>
            </a:lvl3pPr>
            <a:lvl4pPr marL="1257209" indent="0" algn="ctr">
              <a:buNone/>
              <a:defRPr/>
            </a:lvl4pPr>
            <a:lvl5pPr marL="1676278" indent="0" algn="ctr">
              <a:buNone/>
              <a:defRPr/>
            </a:lvl5pPr>
            <a:lvl6pPr marL="2095348" indent="0" algn="ctr">
              <a:buNone/>
              <a:defRPr/>
            </a:lvl6pPr>
            <a:lvl7pPr marL="2514417" indent="0" algn="ctr">
              <a:buNone/>
              <a:defRPr/>
            </a:lvl7pPr>
            <a:lvl8pPr marL="2933487" indent="0" algn="ctr">
              <a:buNone/>
              <a:defRPr/>
            </a:lvl8pPr>
            <a:lvl9pPr marL="3352556"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0CB58FD4-F280-4089-BB90-18EB0615694D}" type="slidenum">
              <a:rPr lang="en-US" altLang="en-US"/>
              <a:pPr/>
              <a:t>‹#›</a:t>
            </a:fld>
            <a:endParaRPr lang="en-US" altLang="en-US" dirty="0"/>
          </a:p>
        </p:txBody>
      </p:sp>
    </p:spTree>
    <p:extLst>
      <p:ext uri="{BB962C8B-B14F-4D97-AF65-F5344CB8AC3E}">
        <p14:creationId xmlns:p14="http://schemas.microsoft.com/office/powerpoint/2010/main" val="3914479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C87944DF-C095-491F-AFA2-BF72E7BA022B}" type="slidenum">
              <a:rPr lang="en-US" altLang="en-US"/>
              <a:pPr/>
              <a:t>‹#›</a:t>
            </a:fld>
            <a:endParaRPr lang="en-US" altLang="en-US" dirty="0"/>
          </a:p>
        </p:txBody>
      </p:sp>
    </p:spTree>
    <p:extLst>
      <p:ext uri="{BB962C8B-B14F-4D97-AF65-F5344CB8AC3E}">
        <p14:creationId xmlns:p14="http://schemas.microsoft.com/office/powerpoint/2010/main" val="2683401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386155" y="1625299"/>
            <a:ext cx="7868127" cy="1463070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778919" y="1625299"/>
            <a:ext cx="23470076" cy="146307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83694DF0-981E-4715-AC8C-60CA4F0E6E04}" type="slidenum">
              <a:rPr lang="en-US" altLang="en-US"/>
              <a:pPr/>
              <a:t>‹#›</a:t>
            </a:fld>
            <a:endParaRPr lang="en-US" altLang="en-US" dirty="0"/>
          </a:p>
        </p:txBody>
      </p:sp>
    </p:spTree>
    <p:extLst>
      <p:ext uri="{BB962C8B-B14F-4D97-AF65-F5344CB8AC3E}">
        <p14:creationId xmlns:p14="http://schemas.microsoft.com/office/powerpoint/2010/main" val="2227020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97C09A38-3030-4EED-9E80-97CD6EC00DD0}" type="slidenum">
              <a:rPr lang="en-US" altLang="en-US"/>
              <a:pPr/>
              <a:t>‹#›</a:t>
            </a:fld>
            <a:endParaRPr lang="en-US" altLang="en-US" dirty="0"/>
          </a:p>
        </p:txBody>
      </p:sp>
    </p:spTree>
    <p:extLst>
      <p:ext uri="{BB962C8B-B14F-4D97-AF65-F5344CB8AC3E}">
        <p14:creationId xmlns:p14="http://schemas.microsoft.com/office/powerpoint/2010/main" val="2968474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26080" y="11752037"/>
            <a:ext cx="31478220" cy="3631595"/>
          </a:xfrm>
        </p:spPr>
        <p:txBody>
          <a:bodyPr anchor="t"/>
          <a:lstStyle>
            <a:lvl1pPr algn="l">
              <a:defRPr sz="3700" b="1" cap="all"/>
            </a:lvl1pPr>
          </a:lstStyle>
          <a:p>
            <a:r>
              <a:rPr lang="en-US"/>
              <a:t>Click to edit Master title style</a:t>
            </a:r>
          </a:p>
        </p:txBody>
      </p:sp>
      <p:sp>
        <p:nvSpPr>
          <p:cNvPr id="3" name="Text Placeholder 2"/>
          <p:cNvSpPr>
            <a:spLocks noGrp="1"/>
          </p:cNvSpPr>
          <p:nvPr>
            <p:ph type="body" idx="1"/>
          </p:nvPr>
        </p:nvSpPr>
        <p:spPr>
          <a:xfrm>
            <a:off x="2926080" y="7751537"/>
            <a:ext cx="31478220" cy="4000500"/>
          </a:xfrm>
        </p:spPr>
        <p:txBody>
          <a:bodyPr anchor="b"/>
          <a:lstStyle>
            <a:lvl1pPr marL="0" indent="0">
              <a:buNone/>
              <a:defRPr sz="1800"/>
            </a:lvl1pPr>
            <a:lvl2pPr marL="419070" indent="0">
              <a:buNone/>
              <a:defRPr sz="1600"/>
            </a:lvl2pPr>
            <a:lvl3pPr marL="838139" indent="0">
              <a:buNone/>
              <a:defRPr sz="1500"/>
            </a:lvl3pPr>
            <a:lvl4pPr marL="1257209" indent="0">
              <a:buNone/>
              <a:defRPr sz="1300"/>
            </a:lvl4pPr>
            <a:lvl5pPr marL="1676278" indent="0">
              <a:buNone/>
              <a:defRPr sz="1300"/>
            </a:lvl5pPr>
            <a:lvl6pPr marL="2095348" indent="0">
              <a:buNone/>
              <a:defRPr sz="1300"/>
            </a:lvl6pPr>
            <a:lvl7pPr marL="2514417" indent="0">
              <a:buNone/>
              <a:defRPr sz="1300"/>
            </a:lvl7pPr>
            <a:lvl8pPr marL="2933487" indent="0">
              <a:buNone/>
              <a:defRPr sz="1300"/>
            </a:lvl8pPr>
            <a:lvl9pPr marL="3352556" indent="0">
              <a:buNone/>
              <a:defRPr sz="13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fld id="{58F7F681-962E-444B-BFC4-D28B3DADADD3}" type="slidenum">
              <a:rPr lang="en-US" altLang="en-US"/>
              <a:pPr/>
              <a:t>‹#›</a:t>
            </a:fld>
            <a:endParaRPr lang="en-US" altLang="en-US" dirty="0"/>
          </a:p>
        </p:txBody>
      </p:sp>
    </p:spTree>
    <p:extLst>
      <p:ext uri="{BB962C8B-B14F-4D97-AF65-F5344CB8AC3E}">
        <p14:creationId xmlns:p14="http://schemas.microsoft.com/office/powerpoint/2010/main" val="2607455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778919" y="5284108"/>
            <a:ext cx="15669101" cy="10971892"/>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8585180" y="5284108"/>
            <a:ext cx="15669102" cy="10971892"/>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fld id="{25AD51D9-B597-44F6-9ABD-8EA5B0FA28AD}" type="slidenum">
              <a:rPr lang="en-US" altLang="en-US"/>
              <a:pPr/>
              <a:t>‹#›</a:t>
            </a:fld>
            <a:endParaRPr lang="en-US" altLang="en-US" dirty="0"/>
          </a:p>
        </p:txBody>
      </p:sp>
    </p:spTree>
    <p:extLst>
      <p:ext uri="{BB962C8B-B14F-4D97-AF65-F5344CB8AC3E}">
        <p14:creationId xmlns:p14="http://schemas.microsoft.com/office/powerpoint/2010/main" val="72591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51660" y="731762"/>
            <a:ext cx="33329880" cy="3048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51660" y="4094238"/>
            <a:ext cx="16363474" cy="1705429"/>
          </a:xfrm>
        </p:spPr>
        <p:txBody>
          <a:bodyPr anchor="b"/>
          <a:lstStyle>
            <a:lvl1pPr marL="0" indent="0">
              <a:buNone/>
              <a:defRPr sz="2200" b="1"/>
            </a:lvl1pPr>
            <a:lvl2pPr marL="419070" indent="0">
              <a:buNone/>
              <a:defRPr sz="1800" b="1"/>
            </a:lvl2pPr>
            <a:lvl3pPr marL="838139" indent="0">
              <a:buNone/>
              <a:defRPr sz="1600" b="1"/>
            </a:lvl3pPr>
            <a:lvl4pPr marL="1257209" indent="0">
              <a:buNone/>
              <a:defRPr sz="1500" b="1"/>
            </a:lvl4pPr>
            <a:lvl5pPr marL="1676278" indent="0">
              <a:buNone/>
              <a:defRPr sz="1500" b="1"/>
            </a:lvl5pPr>
            <a:lvl6pPr marL="2095348" indent="0">
              <a:buNone/>
              <a:defRPr sz="1500" b="1"/>
            </a:lvl6pPr>
            <a:lvl7pPr marL="2514417" indent="0">
              <a:buNone/>
              <a:defRPr sz="1500" b="1"/>
            </a:lvl7pPr>
            <a:lvl8pPr marL="2933487" indent="0">
              <a:buNone/>
              <a:defRPr sz="1500" b="1"/>
            </a:lvl8pPr>
            <a:lvl9pPr marL="3352556" indent="0">
              <a:buNone/>
              <a:defRPr sz="1500" b="1"/>
            </a:lvl9pPr>
          </a:lstStyle>
          <a:p>
            <a:pPr lvl="0"/>
            <a:r>
              <a:rPr lang="en-US"/>
              <a:t>Click to edit Master text styles</a:t>
            </a:r>
          </a:p>
        </p:txBody>
      </p:sp>
      <p:sp>
        <p:nvSpPr>
          <p:cNvPr id="4" name="Content Placeholder 3"/>
          <p:cNvSpPr>
            <a:spLocks noGrp="1"/>
          </p:cNvSpPr>
          <p:nvPr>
            <p:ph sz="half" idx="2"/>
          </p:nvPr>
        </p:nvSpPr>
        <p:spPr>
          <a:xfrm>
            <a:off x="1851660" y="5799667"/>
            <a:ext cx="16363474" cy="10536465"/>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8812352" y="4094238"/>
            <a:ext cx="16369188" cy="1705429"/>
          </a:xfrm>
        </p:spPr>
        <p:txBody>
          <a:bodyPr anchor="b"/>
          <a:lstStyle>
            <a:lvl1pPr marL="0" indent="0">
              <a:buNone/>
              <a:defRPr sz="2200" b="1"/>
            </a:lvl1pPr>
            <a:lvl2pPr marL="419070" indent="0">
              <a:buNone/>
              <a:defRPr sz="1800" b="1"/>
            </a:lvl2pPr>
            <a:lvl3pPr marL="838139" indent="0">
              <a:buNone/>
              <a:defRPr sz="1600" b="1"/>
            </a:lvl3pPr>
            <a:lvl4pPr marL="1257209" indent="0">
              <a:buNone/>
              <a:defRPr sz="1500" b="1"/>
            </a:lvl4pPr>
            <a:lvl5pPr marL="1676278" indent="0">
              <a:buNone/>
              <a:defRPr sz="1500" b="1"/>
            </a:lvl5pPr>
            <a:lvl6pPr marL="2095348" indent="0">
              <a:buNone/>
              <a:defRPr sz="1500" b="1"/>
            </a:lvl6pPr>
            <a:lvl7pPr marL="2514417" indent="0">
              <a:buNone/>
              <a:defRPr sz="1500" b="1"/>
            </a:lvl7pPr>
            <a:lvl8pPr marL="2933487" indent="0">
              <a:buNone/>
              <a:defRPr sz="1500" b="1"/>
            </a:lvl8pPr>
            <a:lvl9pPr marL="3352556" indent="0">
              <a:buNone/>
              <a:defRPr sz="1500" b="1"/>
            </a:lvl9pPr>
          </a:lstStyle>
          <a:p>
            <a:pPr lvl="0"/>
            <a:r>
              <a:rPr lang="en-US"/>
              <a:t>Click to edit Master text styles</a:t>
            </a:r>
          </a:p>
        </p:txBody>
      </p:sp>
      <p:sp>
        <p:nvSpPr>
          <p:cNvPr id="6" name="Content Placeholder 5"/>
          <p:cNvSpPr>
            <a:spLocks noGrp="1"/>
          </p:cNvSpPr>
          <p:nvPr>
            <p:ph sz="quarter" idx="4"/>
          </p:nvPr>
        </p:nvSpPr>
        <p:spPr>
          <a:xfrm>
            <a:off x="18812352" y="5799667"/>
            <a:ext cx="16369188" cy="10536465"/>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fld id="{BE6AA3CF-54B5-4436-A056-F2AA3B17DB1C}" type="slidenum">
              <a:rPr lang="en-US" altLang="en-US"/>
              <a:pPr/>
              <a:t>‹#›</a:t>
            </a:fld>
            <a:endParaRPr lang="en-US" altLang="en-US" dirty="0"/>
          </a:p>
        </p:txBody>
      </p:sp>
    </p:spTree>
    <p:extLst>
      <p:ext uri="{BB962C8B-B14F-4D97-AF65-F5344CB8AC3E}">
        <p14:creationId xmlns:p14="http://schemas.microsoft.com/office/powerpoint/2010/main" val="3734491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fld id="{EF8D94E3-DA51-4BF5-BE19-36AD1C8E422A}" type="slidenum">
              <a:rPr lang="en-US" altLang="en-US"/>
              <a:pPr/>
              <a:t>‹#›</a:t>
            </a:fld>
            <a:endParaRPr lang="en-US" altLang="en-US" dirty="0"/>
          </a:p>
        </p:txBody>
      </p:sp>
    </p:spTree>
    <p:extLst>
      <p:ext uri="{BB962C8B-B14F-4D97-AF65-F5344CB8AC3E}">
        <p14:creationId xmlns:p14="http://schemas.microsoft.com/office/powerpoint/2010/main" val="667440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fld id="{4DEFDDEB-7456-46D6-83ED-6200517839F3}" type="slidenum">
              <a:rPr lang="en-US" altLang="en-US"/>
              <a:pPr/>
              <a:t>‹#›</a:t>
            </a:fld>
            <a:endParaRPr lang="en-US" altLang="en-US" dirty="0"/>
          </a:p>
        </p:txBody>
      </p:sp>
    </p:spTree>
    <p:extLst>
      <p:ext uri="{BB962C8B-B14F-4D97-AF65-F5344CB8AC3E}">
        <p14:creationId xmlns:p14="http://schemas.microsoft.com/office/powerpoint/2010/main" val="1796410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51660" y="728738"/>
            <a:ext cx="12184380" cy="3097893"/>
          </a:xfrm>
        </p:spPr>
        <p:txBody>
          <a:bodyPr anchor="b"/>
          <a:lstStyle>
            <a:lvl1pPr algn="l">
              <a:defRPr sz="1800" b="1"/>
            </a:lvl1pPr>
          </a:lstStyle>
          <a:p>
            <a:r>
              <a:rPr lang="en-US"/>
              <a:t>Click to edit Master title style</a:t>
            </a:r>
          </a:p>
        </p:txBody>
      </p:sp>
      <p:sp>
        <p:nvSpPr>
          <p:cNvPr id="3" name="Content Placeholder 2"/>
          <p:cNvSpPr>
            <a:spLocks noGrp="1"/>
          </p:cNvSpPr>
          <p:nvPr>
            <p:ph idx="1"/>
          </p:nvPr>
        </p:nvSpPr>
        <p:spPr>
          <a:xfrm>
            <a:off x="14478953" y="728739"/>
            <a:ext cx="20702588" cy="15607393"/>
          </a:xfrm>
        </p:spPr>
        <p:txBody>
          <a:bodyPr/>
          <a:lstStyle>
            <a:lvl1pPr>
              <a:defRPr sz="2900"/>
            </a:lvl1pPr>
            <a:lvl2pPr>
              <a:defRPr sz="26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51660" y="3826632"/>
            <a:ext cx="12184380" cy="12509500"/>
          </a:xfrm>
        </p:spPr>
        <p:txBody>
          <a:bodyPr/>
          <a:lstStyle>
            <a:lvl1pPr marL="0" indent="0">
              <a:buNone/>
              <a:defRPr sz="1300"/>
            </a:lvl1pPr>
            <a:lvl2pPr marL="419070" indent="0">
              <a:buNone/>
              <a:defRPr sz="1100"/>
            </a:lvl2pPr>
            <a:lvl3pPr marL="838139" indent="0">
              <a:buNone/>
              <a:defRPr sz="900"/>
            </a:lvl3pPr>
            <a:lvl4pPr marL="1257209" indent="0">
              <a:buNone/>
              <a:defRPr sz="800"/>
            </a:lvl4pPr>
            <a:lvl5pPr marL="1676278" indent="0">
              <a:buNone/>
              <a:defRPr sz="800"/>
            </a:lvl5pPr>
            <a:lvl6pPr marL="2095348" indent="0">
              <a:buNone/>
              <a:defRPr sz="800"/>
            </a:lvl6pPr>
            <a:lvl7pPr marL="2514417" indent="0">
              <a:buNone/>
              <a:defRPr sz="800"/>
            </a:lvl7pPr>
            <a:lvl8pPr marL="2933487" indent="0">
              <a:buNone/>
              <a:defRPr sz="800"/>
            </a:lvl8pPr>
            <a:lvl9pPr marL="3352556" indent="0">
              <a:buNone/>
              <a:defRPr sz="8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fld id="{F3C61E0E-DC3F-436E-B1E1-07B5F2C1EA08}" type="slidenum">
              <a:rPr lang="en-US" altLang="en-US"/>
              <a:pPr/>
              <a:t>‹#›</a:t>
            </a:fld>
            <a:endParaRPr lang="en-US" altLang="en-US" dirty="0"/>
          </a:p>
        </p:txBody>
      </p:sp>
    </p:spTree>
    <p:extLst>
      <p:ext uri="{BB962C8B-B14F-4D97-AF65-F5344CB8AC3E}">
        <p14:creationId xmlns:p14="http://schemas.microsoft.com/office/powerpoint/2010/main" val="58414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9479" y="12801298"/>
            <a:ext cx="22219920" cy="1511905"/>
          </a:xfrm>
        </p:spPr>
        <p:txBody>
          <a:bodyPr anchor="b"/>
          <a:lstStyle>
            <a:lvl1pPr algn="l">
              <a:defRPr sz="1800" b="1"/>
            </a:lvl1pPr>
          </a:lstStyle>
          <a:p>
            <a:r>
              <a:rPr lang="en-US"/>
              <a:t>Click to edit Master title style</a:t>
            </a:r>
          </a:p>
        </p:txBody>
      </p:sp>
      <p:sp>
        <p:nvSpPr>
          <p:cNvPr id="3" name="Picture Placeholder 2"/>
          <p:cNvSpPr>
            <a:spLocks noGrp="1"/>
          </p:cNvSpPr>
          <p:nvPr>
            <p:ph type="pic" idx="1"/>
          </p:nvPr>
        </p:nvSpPr>
        <p:spPr>
          <a:xfrm>
            <a:off x="7259479" y="1634370"/>
            <a:ext cx="22219920" cy="10971892"/>
          </a:xfrm>
        </p:spPr>
        <p:txBody>
          <a:bodyPr/>
          <a:lstStyle>
            <a:lvl1pPr marL="0" indent="0">
              <a:buNone/>
              <a:defRPr sz="2900"/>
            </a:lvl1pPr>
            <a:lvl2pPr marL="419070" indent="0">
              <a:buNone/>
              <a:defRPr sz="2600"/>
            </a:lvl2pPr>
            <a:lvl3pPr marL="838139" indent="0">
              <a:buNone/>
              <a:defRPr sz="2200"/>
            </a:lvl3pPr>
            <a:lvl4pPr marL="1257209" indent="0">
              <a:buNone/>
              <a:defRPr sz="1800"/>
            </a:lvl4pPr>
            <a:lvl5pPr marL="1676278" indent="0">
              <a:buNone/>
              <a:defRPr sz="1800"/>
            </a:lvl5pPr>
            <a:lvl6pPr marL="2095348" indent="0">
              <a:buNone/>
              <a:defRPr sz="1800"/>
            </a:lvl6pPr>
            <a:lvl7pPr marL="2514417" indent="0">
              <a:buNone/>
              <a:defRPr sz="1800"/>
            </a:lvl7pPr>
            <a:lvl8pPr marL="2933487" indent="0">
              <a:buNone/>
              <a:defRPr sz="1800"/>
            </a:lvl8pPr>
            <a:lvl9pPr marL="3352556" indent="0">
              <a:buNone/>
              <a:defRPr sz="1800"/>
            </a:lvl9pPr>
          </a:lstStyle>
          <a:p>
            <a:pPr lvl="0"/>
            <a:endParaRPr lang="en-US" noProof="0" dirty="0"/>
          </a:p>
        </p:txBody>
      </p:sp>
      <p:sp>
        <p:nvSpPr>
          <p:cNvPr id="4" name="Text Placeholder 3"/>
          <p:cNvSpPr>
            <a:spLocks noGrp="1"/>
          </p:cNvSpPr>
          <p:nvPr>
            <p:ph type="body" sz="half" idx="2"/>
          </p:nvPr>
        </p:nvSpPr>
        <p:spPr>
          <a:xfrm>
            <a:off x="7259479" y="14313203"/>
            <a:ext cx="22219920" cy="2145392"/>
          </a:xfrm>
        </p:spPr>
        <p:txBody>
          <a:bodyPr/>
          <a:lstStyle>
            <a:lvl1pPr marL="0" indent="0">
              <a:buNone/>
              <a:defRPr sz="1300"/>
            </a:lvl1pPr>
            <a:lvl2pPr marL="419070" indent="0">
              <a:buNone/>
              <a:defRPr sz="1100"/>
            </a:lvl2pPr>
            <a:lvl3pPr marL="838139" indent="0">
              <a:buNone/>
              <a:defRPr sz="900"/>
            </a:lvl3pPr>
            <a:lvl4pPr marL="1257209" indent="0">
              <a:buNone/>
              <a:defRPr sz="800"/>
            </a:lvl4pPr>
            <a:lvl5pPr marL="1676278" indent="0">
              <a:buNone/>
              <a:defRPr sz="800"/>
            </a:lvl5pPr>
            <a:lvl6pPr marL="2095348" indent="0">
              <a:buNone/>
              <a:defRPr sz="800"/>
            </a:lvl6pPr>
            <a:lvl7pPr marL="2514417" indent="0">
              <a:buNone/>
              <a:defRPr sz="800"/>
            </a:lvl7pPr>
            <a:lvl8pPr marL="2933487" indent="0">
              <a:buNone/>
              <a:defRPr sz="800"/>
            </a:lvl8pPr>
            <a:lvl9pPr marL="3352556" indent="0">
              <a:buNone/>
              <a:defRPr sz="8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fld id="{EC371434-56D4-4E55-9329-77F6974F55BA}" type="slidenum">
              <a:rPr lang="en-US" altLang="en-US"/>
              <a:pPr/>
              <a:t>‹#›</a:t>
            </a:fld>
            <a:endParaRPr lang="en-US" altLang="en-US" dirty="0"/>
          </a:p>
        </p:txBody>
      </p:sp>
    </p:spTree>
    <p:extLst>
      <p:ext uri="{BB962C8B-B14F-4D97-AF65-F5344CB8AC3E}">
        <p14:creationId xmlns:p14="http://schemas.microsoft.com/office/powerpoint/2010/main" val="1474980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779713" y="1625600"/>
            <a:ext cx="31475362" cy="304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301663" tIns="150832" rIns="301663" bIns="150832"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2779713" y="5284788"/>
            <a:ext cx="31475362" cy="10971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301663" tIns="150832" rIns="301663" bIns="15083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2779713" y="16662400"/>
            <a:ext cx="7715250" cy="1219200"/>
          </a:xfrm>
          <a:prstGeom prst="rect">
            <a:avLst/>
          </a:prstGeom>
          <a:noFill/>
          <a:ln w="9525">
            <a:noFill/>
            <a:miter lim="800000"/>
            <a:headEnd/>
            <a:tailEnd/>
          </a:ln>
          <a:effectLst/>
        </p:spPr>
        <p:txBody>
          <a:bodyPr vert="horz" wrap="square" lIns="301663" tIns="150832" rIns="301663" bIns="150832" numCol="1" anchor="t" anchorCtr="0" compatLnSpc="1">
            <a:prstTxWarp prst="textNoShape">
              <a:avLst/>
            </a:prstTxWarp>
          </a:bodyPr>
          <a:lstStyle>
            <a:lvl1pPr eaLnBrk="1" hangingPunct="1">
              <a:defRPr sz="4700">
                <a:latin typeface="Times New Roman" panose="02020603050405020304" pitchFamily="18" charset="0"/>
                <a:ea typeface="+mn-ea"/>
                <a:cs typeface="+mn-cs"/>
              </a:defRPr>
            </a:lvl1pPr>
          </a:lstStyle>
          <a:p>
            <a:pPr>
              <a:defRPr/>
            </a:pPr>
            <a:endParaRPr lang="en-US" dirty="0"/>
          </a:p>
        </p:txBody>
      </p:sp>
      <p:sp>
        <p:nvSpPr>
          <p:cNvPr id="1029" name="Rectangle 5"/>
          <p:cNvSpPr>
            <a:spLocks noGrp="1" noChangeArrowheads="1"/>
          </p:cNvSpPr>
          <p:nvPr>
            <p:ph type="ftr" sz="quarter" idx="3"/>
          </p:nvPr>
        </p:nvSpPr>
        <p:spPr bwMode="auto">
          <a:xfrm>
            <a:off x="12652375" y="16662400"/>
            <a:ext cx="11730038" cy="1219200"/>
          </a:xfrm>
          <a:prstGeom prst="rect">
            <a:avLst/>
          </a:prstGeom>
          <a:noFill/>
          <a:ln w="9525">
            <a:noFill/>
            <a:miter lim="800000"/>
            <a:headEnd/>
            <a:tailEnd/>
          </a:ln>
          <a:effectLst/>
        </p:spPr>
        <p:txBody>
          <a:bodyPr vert="horz" wrap="square" lIns="301663" tIns="150832" rIns="301663" bIns="150832" numCol="1" anchor="t" anchorCtr="0" compatLnSpc="1">
            <a:prstTxWarp prst="textNoShape">
              <a:avLst/>
            </a:prstTxWarp>
          </a:bodyPr>
          <a:lstStyle>
            <a:lvl1pPr algn="ctr" eaLnBrk="1" hangingPunct="1">
              <a:defRPr sz="4700">
                <a:latin typeface="Times New Roman" panose="02020603050405020304" pitchFamily="18" charset="0"/>
                <a:ea typeface="+mn-ea"/>
                <a:cs typeface="+mn-cs"/>
              </a:defRPr>
            </a:lvl1pPr>
          </a:lstStyle>
          <a:p>
            <a:pPr>
              <a:defRPr/>
            </a:pPr>
            <a:endParaRPr lang="en-US" dirty="0"/>
          </a:p>
        </p:txBody>
      </p:sp>
      <p:sp>
        <p:nvSpPr>
          <p:cNvPr id="1030" name="Rectangle 6"/>
          <p:cNvSpPr>
            <a:spLocks noGrp="1" noChangeArrowheads="1"/>
          </p:cNvSpPr>
          <p:nvPr>
            <p:ph type="sldNum" sz="quarter" idx="4"/>
          </p:nvPr>
        </p:nvSpPr>
        <p:spPr bwMode="auto">
          <a:xfrm>
            <a:off x="26539825" y="16662400"/>
            <a:ext cx="7715250" cy="1219200"/>
          </a:xfrm>
          <a:prstGeom prst="rect">
            <a:avLst/>
          </a:prstGeom>
          <a:noFill/>
          <a:ln w="9525">
            <a:noFill/>
            <a:miter lim="800000"/>
            <a:headEnd/>
            <a:tailEnd/>
          </a:ln>
          <a:effectLst/>
        </p:spPr>
        <p:txBody>
          <a:bodyPr vert="horz" wrap="square" lIns="301663" tIns="150832" rIns="301663" bIns="150832" numCol="1" anchor="t" anchorCtr="0" compatLnSpc="1">
            <a:prstTxWarp prst="textNoShape">
              <a:avLst/>
            </a:prstTxWarp>
          </a:bodyPr>
          <a:lstStyle>
            <a:lvl1pPr algn="r" eaLnBrk="1" hangingPunct="1">
              <a:defRPr sz="4700"/>
            </a:lvl1pPr>
          </a:lstStyle>
          <a:p>
            <a:fld id="{47B970AC-473D-4C62-8F9A-8DD786DBD5EB}" type="slidenum">
              <a:rPr lang="en-US" altLang="en-US"/>
              <a:pPr/>
              <a:t>‹#›</a:t>
            </a:fld>
            <a:endParaRPr lang="en-US"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017838" rtl="0" eaLnBrk="0" fontAlgn="base" hangingPunct="0">
        <a:spcBef>
          <a:spcPct val="0"/>
        </a:spcBef>
        <a:spcAft>
          <a:spcPct val="0"/>
        </a:spcAft>
        <a:defRPr sz="14500">
          <a:solidFill>
            <a:schemeClr val="tx2"/>
          </a:solidFill>
          <a:latin typeface="+mj-lt"/>
          <a:ea typeface="MS PGothic" panose="020B0600070205080204" pitchFamily="34" charset="-128"/>
          <a:cs typeface="ＭＳ Ｐゴシック" charset="0"/>
        </a:defRPr>
      </a:lvl1pPr>
      <a:lvl2pPr algn="ctr" defTabSz="3017838" rtl="0" eaLnBrk="0" fontAlgn="base" hangingPunct="0">
        <a:spcBef>
          <a:spcPct val="0"/>
        </a:spcBef>
        <a:spcAft>
          <a:spcPct val="0"/>
        </a:spcAft>
        <a:defRPr sz="14500">
          <a:solidFill>
            <a:schemeClr val="tx2"/>
          </a:solidFill>
          <a:latin typeface="Times New Roman" pitchFamily="18" charset="0"/>
          <a:ea typeface="MS PGothic" panose="020B0600070205080204" pitchFamily="34" charset="-128"/>
          <a:cs typeface="ＭＳ Ｐゴシック" charset="0"/>
        </a:defRPr>
      </a:lvl2pPr>
      <a:lvl3pPr algn="ctr" defTabSz="3017838" rtl="0" eaLnBrk="0" fontAlgn="base" hangingPunct="0">
        <a:spcBef>
          <a:spcPct val="0"/>
        </a:spcBef>
        <a:spcAft>
          <a:spcPct val="0"/>
        </a:spcAft>
        <a:defRPr sz="14500">
          <a:solidFill>
            <a:schemeClr val="tx2"/>
          </a:solidFill>
          <a:latin typeface="Times New Roman" pitchFamily="18" charset="0"/>
          <a:ea typeface="MS PGothic" panose="020B0600070205080204" pitchFamily="34" charset="-128"/>
          <a:cs typeface="ＭＳ Ｐゴシック" charset="0"/>
        </a:defRPr>
      </a:lvl3pPr>
      <a:lvl4pPr algn="ctr" defTabSz="3017838" rtl="0" eaLnBrk="0" fontAlgn="base" hangingPunct="0">
        <a:spcBef>
          <a:spcPct val="0"/>
        </a:spcBef>
        <a:spcAft>
          <a:spcPct val="0"/>
        </a:spcAft>
        <a:defRPr sz="14500">
          <a:solidFill>
            <a:schemeClr val="tx2"/>
          </a:solidFill>
          <a:latin typeface="Times New Roman" pitchFamily="18" charset="0"/>
          <a:ea typeface="MS PGothic" panose="020B0600070205080204" pitchFamily="34" charset="-128"/>
          <a:cs typeface="ＭＳ Ｐゴシック" charset="0"/>
        </a:defRPr>
      </a:lvl4pPr>
      <a:lvl5pPr algn="ctr" defTabSz="3017838" rtl="0" eaLnBrk="0" fontAlgn="base" hangingPunct="0">
        <a:spcBef>
          <a:spcPct val="0"/>
        </a:spcBef>
        <a:spcAft>
          <a:spcPct val="0"/>
        </a:spcAft>
        <a:defRPr sz="14500">
          <a:solidFill>
            <a:schemeClr val="tx2"/>
          </a:solidFill>
          <a:latin typeface="Times New Roman" pitchFamily="18" charset="0"/>
          <a:ea typeface="MS PGothic" panose="020B0600070205080204" pitchFamily="34" charset="-128"/>
          <a:cs typeface="ＭＳ Ｐゴシック" charset="0"/>
        </a:defRPr>
      </a:lvl5pPr>
      <a:lvl6pPr marL="419070" algn="ctr" defTabSz="3017883" rtl="0" fontAlgn="base">
        <a:spcBef>
          <a:spcPct val="0"/>
        </a:spcBef>
        <a:spcAft>
          <a:spcPct val="0"/>
        </a:spcAft>
        <a:defRPr sz="14500">
          <a:solidFill>
            <a:schemeClr val="tx2"/>
          </a:solidFill>
          <a:latin typeface="Times New Roman" pitchFamily="18" charset="0"/>
        </a:defRPr>
      </a:lvl6pPr>
      <a:lvl7pPr marL="838139" algn="ctr" defTabSz="3017883" rtl="0" fontAlgn="base">
        <a:spcBef>
          <a:spcPct val="0"/>
        </a:spcBef>
        <a:spcAft>
          <a:spcPct val="0"/>
        </a:spcAft>
        <a:defRPr sz="14500">
          <a:solidFill>
            <a:schemeClr val="tx2"/>
          </a:solidFill>
          <a:latin typeface="Times New Roman" pitchFamily="18" charset="0"/>
        </a:defRPr>
      </a:lvl7pPr>
      <a:lvl8pPr marL="1257209" algn="ctr" defTabSz="3017883" rtl="0" fontAlgn="base">
        <a:spcBef>
          <a:spcPct val="0"/>
        </a:spcBef>
        <a:spcAft>
          <a:spcPct val="0"/>
        </a:spcAft>
        <a:defRPr sz="14500">
          <a:solidFill>
            <a:schemeClr val="tx2"/>
          </a:solidFill>
          <a:latin typeface="Times New Roman" pitchFamily="18" charset="0"/>
        </a:defRPr>
      </a:lvl8pPr>
      <a:lvl9pPr marL="1676278" algn="ctr" defTabSz="3017883" rtl="0" fontAlgn="base">
        <a:spcBef>
          <a:spcPct val="0"/>
        </a:spcBef>
        <a:spcAft>
          <a:spcPct val="0"/>
        </a:spcAft>
        <a:defRPr sz="14500">
          <a:solidFill>
            <a:schemeClr val="tx2"/>
          </a:solidFill>
          <a:latin typeface="Times New Roman" pitchFamily="18" charset="0"/>
        </a:defRPr>
      </a:lvl9pPr>
    </p:titleStyle>
    <p:bodyStyle>
      <a:lvl1pPr marL="1131888" indent="-1131888" algn="l" defTabSz="3017838" rtl="0" eaLnBrk="0" fontAlgn="base" hangingPunct="0">
        <a:spcBef>
          <a:spcPct val="20000"/>
        </a:spcBef>
        <a:spcAft>
          <a:spcPct val="0"/>
        </a:spcAft>
        <a:buChar char="•"/>
        <a:defRPr sz="10600">
          <a:solidFill>
            <a:schemeClr val="tx1"/>
          </a:solidFill>
          <a:latin typeface="+mn-lt"/>
          <a:ea typeface="MS PGothic" panose="020B0600070205080204" pitchFamily="34" charset="-128"/>
          <a:cs typeface="ＭＳ Ｐゴシック" charset="0"/>
        </a:defRPr>
      </a:lvl1pPr>
      <a:lvl2pPr marL="2449513" indent="-941388" algn="l" defTabSz="3017838" rtl="0" eaLnBrk="0" fontAlgn="base" hangingPunct="0">
        <a:spcBef>
          <a:spcPct val="20000"/>
        </a:spcBef>
        <a:spcAft>
          <a:spcPct val="0"/>
        </a:spcAft>
        <a:buChar char="–"/>
        <a:defRPr sz="9300">
          <a:solidFill>
            <a:schemeClr val="tx1"/>
          </a:solidFill>
          <a:latin typeface="+mn-lt"/>
          <a:ea typeface="MS PGothic" panose="020B0600070205080204" pitchFamily="34" charset="-128"/>
        </a:defRPr>
      </a:lvl2pPr>
      <a:lvl3pPr marL="3770313" indent="-752475" algn="l" defTabSz="3017838" rtl="0" eaLnBrk="0" fontAlgn="base" hangingPunct="0">
        <a:spcBef>
          <a:spcPct val="20000"/>
        </a:spcBef>
        <a:spcAft>
          <a:spcPct val="0"/>
        </a:spcAft>
        <a:buChar char="•"/>
        <a:defRPr sz="8000">
          <a:solidFill>
            <a:schemeClr val="tx1"/>
          </a:solidFill>
          <a:latin typeface="+mn-lt"/>
          <a:ea typeface="MS PGothic" panose="020B0600070205080204" pitchFamily="34" charset="-128"/>
        </a:defRPr>
      </a:lvl3pPr>
      <a:lvl4pPr marL="5280025" indent="-752475" algn="l" defTabSz="3017838" rtl="0" eaLnBrk="0" fontAlgn="base" hangingPunct="0">
        <a:spcBef>
          <a:spcPct val="20000"/>
        </a:spcBef>
        <a:spcAft>
          <a:spcPct val="0"/>
        </a:spcAft>
        <a:buChar char="–"/>
        <a:defRPr sz="6600">
          <a:solidFill>
            <a:schemeClr val="tx1"/>
          </a:solidFill>
          <a:latin typeface="+mn-lt"/>
          <a:ea typeface="MS PGothic" panose="020B0600070205080204" pitchFamily="34" charset="-128"/>
        </a:defRPr>
      </a:lvl4pPr>
      <a:lvl5pPr marL="6788150" indent="-752475" algn="l" defTabSz="3017838" rtl="0" eaLnBrk="0" fontAlgn="base" hangingPunct="0">
        <a:spcBef>
          <a:spcPct val="20000"/>
        </a:spcBef>
        <a:spcAft>
          <a:spcPct val="0"/>
        </a:spcAft>
        <a:buChar char="»"/>
        <a:defRPr sz="6600">
          <a:solidFill>
            <a:schemeClr val="tx1"/>
          </a:solidFill>
          <a:latin typeface="+mn-lt"/>
          <a:ea typeface="MS PGothic" panose="020B0600070205080204" pitchFamily="34" charset="-128"/>
        </a:defRPr>
      </a:lvl5pPr>
      <a:lvl6pPr marL="7208578" indent="-753743" algn="l" defTabSz="3017883" rtl="0" fontAlgn="base">
        <a:spcBef>
          <a:spcPct val="20000"/>
        </a:spcBef>
        <a:spcAft>
          <a:spcPct val="0"/>
        </a:spcAft>
        <a:buChar char="»"/>
        <a:defRPr sz="6600">
          <a:solidFill>
            <a:schemeClr val="tx1"/>
          </a:solidFill>
          <a:latin typeface="+mn-lt"/>
        </a:defRPr>
      </a:lvl6pPr>
      <a:lvl7pPr marL="7627647" indent="-753743" algn="l" defTabSz="3017883" rtl="0" fontAlgn="base">
        <a:spcBef>
          <a:spcPct val="20000"/>
        </a:spcBef>
        <a:spcAft>
          <a:spcPct val="0"/>
        </a:spcAft>
        <a:buChar char="»"/>
        <a:defRPr sz="6600">
          <a:solidFill>
            <a:schemeClr val="tx1"/>
          </a:solidFill>
          <a:latin typeface="+mn-lt"/>
        </a:defRPr>
      </a:lvl7pPr>
      <a:lvl8pPr marL="8046717" indent="-753743" algn="l" defTabSz="3017883" rtl="0" fontAlgn="base">
        <a:spcBef>
          <a:spcPct val="20000"/>
        </a:spcBef>
        <a:spcAft>
          <a:spcPct val="0"/>
        </a:spcAft>
        <a:buChar char="»"/>
        <a:defRPr sz="6600">
          <a:solidFill>
            <a:schemeClr val="tx1"/>
          </a:solidFill>
          <a:latin typeface="+mn-lt"/>
        </a:defRPr>
      </a:lvl8pPr>
      <a:lvl9pPr marL="8465786" indent="-753743" algn="l" defTabSz="3017883" rtl="0" fontAlgn="base">
        <a:spcBef>
          <a:spcPct val="20000"/>
        </a:spcBef>
        <a:spcAft>
          <a:spcPct val="0"/>
        </a:spcAft>
        <a:buChar char="»"/>
        <a:defRPr sz="6600">
          <a:solidFill>
            <a:schemeClr val="tx1"/>
          </a:solidFill>
          <a:latin typeface="+mn-lt"/>
        </a:defRPr>
      </a:lvl9pPr>
    </p:bodyStyle>
    <p:otherStyle>
      <a:defPPr>
        <a:defRPr lang="en-US"/>
      </a:defPPr>
      <a:lvl1pPr marL="0" algn="l" defTabSz="838139" rtl="0" eaLnBrk="1" latinLnBrk="0" hangingPunct="1">
        <a:defRPr sz="1600" kern="1200">
          <a:solidFill>
            <a:schemeClr val="tx1"/>
          </a:solidFill>
          <a:latin typeface="+mn-lt"/>
          <a:ea typeface="+mn-ea"/>
          <a:cs typeface="+mn-cs"/>
        </a:defRPr>
      </a:lvl1pPr>
      <a:lvl2pPr marL="419070" algn="l" defTabSz="838139" rtl="0" eaLnBrk="1" latinLnBrk="0" hangingPunct="1">
        <a:defRPr sz="1600" kern="1200">
          <a:solidFill>
            <a:schemeClr val="tx1"/>
          </a:solidFill>
          <a:latin typeface="+mn-lt"/>
          <a:ea typeface="+mn-ea"/>
          <a:cs typeface="+mn-cs"/>
        </a:defRPr>
      </a:lvl2pPr>
      <a:lvl3pPr marL="838139" algn="l" defTabSz="838139" rtl="0" eaLnBrk="1" latinLnBrk="0" hangingPunct="1">
        <a:defRPr sz="1600" kern="1200">
          <a:solidFill>
            <a:schemeClr val="tx1"/>
          </a:solidFill>
          <a:latin typeface="+mn-lt"/>
          <a:ea typeface="+mn-ea"/>
          <a:cs typeface="+mn-cs"/>
        </a:defRPr>
      </a:lvl3pPr>
      <a:lvl4pPr marL="1257209" algn="l" defTabSz="838139" rtl="0" eaLnBrk="1" latinLnBrk="0" hangingPunct="1">
        <a:defRPr sz="1600" kern="1200">
          <a:solidFill>
            <a:schemeClr val="tx1"/>
          </a:solidFill>
          <a:latin typeface="+mn-lt"/>
          <a:ea typeface="+mn-ea"/>
          <a:cs typeface="+mn-cs"/>
        </a:defRPr>
      </a:lvl4pPr>
      <a:lvl5pPr marL="1676278" algn="l" defTabSz="838139" rtl="0" eaLnBrk="1" latinLnBrk="0" hangingPunct="1">
        <a:defRPr sz="1600" kern="1200">
          <a:solidFill>
            <a:schemeClr val="tx1"/>
          </a:solidFill>
          <a:latin typeface="+mn-lt"/>
          <a:ea typeface="+mn-ea"/>
          <a:cs typeface="+mn-cs"/>
        </a:defRPr>
      </a:lvl5pPr>
      <a:lvl6pPr marL="2095348" algn="l" defTabSz="838139" rtl="0" eaLnBrk="1" latinLnBrk="0" hangingPunct="1">
        <a:defRPr sz="1600" kern="1200">
          <a:solidFill>
            <a:schemeClr val="tx1"/>
          </a:solidFill>
          <a:latin typeface="+mn-lt"/>
          <a:ea typeface="+mn-ea"/>
          <a:cs typeface="+mn-cs"/>
        </a:defRPr>
      </a:lvl6pPr>
      <a:lvl7pPr marL="2514417" algn="l" defTabSz="838139" rtl="0" eaLnBrk="1" latinLnBrk="0" hangingPunct="1">
        <a:defRPr sz="1600" kern="1200">
          <a:solidFill>
            <a:schemeClr val="tx1"/>
          </a:solidFill>
          <a:latin typeface="+mn-lt"/>
          <a:ea typeface="+mn-ea"/>
          <a:cs typeface="+mn-cs"/>
        </a:defRPr>
      </a:lvl7pPr>
      <a:lvl8pPr marL="2933487" algn="l" defTabSz="838139" rtl="0" eaLnBrk="1" latinLnBrk="0" hangingPunct="1">
        <a:defRPr sz="1600" kern="1200">
          <a:solidFill>
            <a:schemeClr val="tx1"/>
          </a:solidFill>
          <a:latin typeface="+mn-lt"/>
          <a:ea typeface="+mn-ea"/>
          <a:cs typeface="+mn-cs"/>
        </a:defRPr>
      </a:lvl8pPr>
      <a:lvl9pPr marL="3352556" algn="l" defTabSz="838139"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emf"/><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5415" y="4306848"/>
            <a:ext cx="6756453" cy="6035040"/>
          </a:xfrm>
          <a:prstGeom prst="rect">
            <a:avLst/>
          </a:prstGeom>
        </p:spPr>
      </p:pic>
      <p:sp>
        <p:nvSpPr>
          <p:cNvPr id="14337" name="Rectangle 2"/>
          <p:cNvSpPr>
            <a:spLocks noChangeArrowheads="1"/>
          </p:cNvSpPr>
          <p:nvPr/>
        </p:nvSpPr>
        <p:spPr bwMode="auto">
          <a:xfrm>
            <a:off x="4754880" y="228601"/>
            <a:ext cx="27432000" cy="2590800"/>
          </a:xfrm>
          <a:prstGeom prst="rect">
            <a:avLst/>
          </a:prstGeom>
          <a:solidFill>
            <a:srgbClr val="336699"/>
          </a:solidFill>
          <a:ln w="9525">
            <a:solidFill>
              <a:schemeClr val="tx1"/>
            </a:solidFill>
            <a:miter lim="800000"/>
            <a:headEnd/>
            <a:tailEnd/>
          </a:ln>
        </p:spPr>
        <p:txBody>
          <a:bodyPr lIns="73323" tIns="36661" rIns="73323" bIns="36661" anchor="ctr"/>
          <a:lstStyle>
            <a:lvl1pPr defTabSz="731838">
              <a:defRPr sz="2200">
                <a:solidFill>
                  <a:schemeClr val="tx1"/>
                </a:solidFill>
                <a:latin typeface="Times New Roman" panose="02020603050405020304" pitchFamily="18" charset="0"/>
                <a:ea typeface="MS PGothic" panose="020B0600070205080204" pitchFamily="34" charset="-128"/>
              </a:defRPr>
            </a:lvl1pPr>
            <a:lvl2pPr marL="742950" indent="-285750" defTabSz="731838">
              <a:defRPr sz="2200">
                <a:solidFill>
                  <a:schemeClr val="tx1"/>
                </a:solidFill>
                <a:latin typeface="Times New Roman" panose="02020603050405020304" pitchFamily="18" charset="0"/>
                <a:ea typeface="MS PGothic" panose="020B0600070205080204" pitchFamily="34" charset="-128"/>
              </a:defRPr>
            </a:lvl2pPr>
            <a:lvl3pPr marL="1143000" indent="-228600" defTabSz="731838">
              <a:defRPr sz="2200">
                <a:solidFill>
                  <a:schemeClr val="tx1"/>
                </a:solidFill>
                <a:latin typeface="Times New Roman" panose="02020603050405020304" pitchFamily="18" charset="0"/>
                <a:ea typeface="MS PGothic" panose="020B0600070205080204" pitchFamily="34" charset="-128"/>
              </a:defRPr>
            </a:lvl3pPr>
            <a:lvl4pPr marL="1600200" indent="-228600" defTabSz="731838">
              <a:defRPr sz="2200">
                <a:solidFill>
                  <a:schemeClr val="tx1"/>
                </a:solidFill>
                <a:latin typeface="Times New Roman" panose="02020603050405020304" pitchFamily="18" charset="0"/>
                <a:ea typeface="MS PGothic" panose="020B0600070205080204" pitchFamily="34" charset="-128"/>
              </a:defRPr>
            </a:lvl4pPr>
            <a:lvl5pPr marL="2057400" indent="-228600" defTabSz="731838">
              <a:defRPr sz="2200">
                <a:solidFill>
                  <a:schemeClr val="tx1"/>
                </a:solidFill>
                <a:latin typeface="Times New Roman" panose="02020603050405020304" pitchFamily="18" charset="0"/>
                <a:ea typeface="MS PGothic" panose="020B0600070205080204" pitchFamily="34" charset="-128"/>
              </a:defRPr>
            </a:lvl5pPr>
            <a:lvl6pPr marL="25146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6pPr>
            <a:lvl7pPr marL="29718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7pPr>
            <a:lvl8pPr marL="34290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8pPr>
            <a:lvl9pPr marL="38862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9pPr>
          </a:lstStyle>
          <a:p>
            <a:pPr algn="ctr" eaLnBrk="1" hangingPunct="1">
              <a:spcBef>
                <a:spcPts val="0"/>
              </a:spcBef>
            </a:pPr>
            <a:r>
              <a:rPr lang="en-US" altLang="en-US" sz="5000" b="1" dirty="0">
                <a:solidFill>
                  <a:schemeClr val="bg1"/>
                </a:solidFill>
                <a:latin typeface="Verdana" panose="020B0604030504040204" pitchFamily="34" charset="0"/>
                <a:ea typeface="Verdana" panose="020B0604030504040204" pitchFamily="34" charset="0"/>
              </a:rPr>
              <a:t> </a:t>
            </a:r>
            <a:r>
              <a:rPr lang="en-US" altLang="en-US" sz="5400" b="1" dirty="0">
                <a:solidFill>
                  <a:schemeClr val="bg1"/>
                </a:solidFill>
                <a:latin typeface="Verdana" panose="020B0604030504040204" pitchFamily="34" charset="0"/>
                <a:ea typeface="Verdana" panose="020B0604030504040204" pitchFamily="34" charset="0"/>
              </a:rPr>
              <a:t>Regulation of the recruitment of airway eosinophils in asthma</a:t>
            </a:r>
            <a:endParaRPr lang="en-US" altLang="en-US" sz="6600" b="1" dirty="0">
              <a:solidFill>
                <a:schemeClr val="bg1"/>
              </a:solidFill>
              <a:latin typeface="Verdana" panose="020B0604030504040204" pitchFamily="34" charset="0"/>
              <a:ea typeface="Verdana" panose="020B0604030504040204" pitchFamily="34" charset="0"/>
            </a:endParaRPr>
          </a:p>
          <a:p>
            <a:pPr algn="ctr" eaLnBrk="1" hangingPunct="1">
              <a:spcBef>
                <a:spcPts val="0"/>
              </a:spcBef>
            </a:pPr>
            <a:r>
              <a:rPr lang="en-US" sz="3200" b="1" dirty="0">
                <a:solidFill>
                  <a:schemeClr val="bg1"/>
                </a:solidFill>
                <a:latin typeface="Verdana" panose="020B0604030504040204" pitchFamily="34" charset="0"/>
                <a:ea typeface="Verdana" panose="020B0604030504040204" pitchFamily="34" charset="0"/>
              </a:rPr>
              <a:t>W. W. Busse</a:t>
            </a:r>
            <a:r>
              <a:rPr lang="en-US" sz="3200" b="1" baseline="30000" dirty="0">
                <a:solidFill>
                  <a:schemeClr val="bg1"/>
                </a:solidFill>
                <a:latin typeface="Verdana" panose="020B0604030504040204" pitchFamily="34" charset="0"/>
                <a:ea typeface="Verdana" panose="020B0604030504040204" pitchFamily="34" charset="0"/>
              </a:rPr>
              <a:t>1</a:t>
            </a:r>
            <a:r>
              <a:rPr lang="en-US" sz="3200" b="1" dirty="0">
                <a:solidFill>
                  <a:schemeClr val="bg1"/>
                </a:solidFill>
                <a:latin typeface="Verdana" panose="020B0604030504040204" pitchFamily="34" charset="0"/>
                <a:ea typeface="Verdana" panose="020B0604030504040204" pitchFamily="34" charset="0"/>
              </a:rPr>
              <a:t>, M. Rosenkranz</a:t>
            </a:r>
            <a:r>
              <a:rPr lang="en-US" sz="3200" b="1" baseline="30000" dirty="0">
                <a:solidFill>
                  <a:schemeClr val="bg1"/>
                </a:solidFill>
                <a:latin typeface="Verdana" panose="020B0604030504040204" pitchFamily="34" charset="0"/>
                <a:ea typeface="Verdana" panose="020B0604030504040204" pitchFamily="34" charset="0"/>
              </a:rPr>
              <a:t>1</a:t>
            </a:r>
            <a:r>
              <a:rPr lang="en-US" sz="3200" b="1" dirty="0">
                <a:solidFill>
                  <a:schemeClr val="bg1"/>
                </a:solidFill>
                <a:latin typeface="Verdana" panose="020B0604030504040204" pitchFamily="34" charset="0"/>
                <a:ea typeface="Verdana" panose="020B0604030504040204" pitchFamily="34" charset="0"/>
              </a:rPr>
              <a:t>, S. Esnault</a:t>
            </a:r>
            <a:r>
              <a:rPr lang="en-US" sz="3200" b="1" baseline="30000" dirty="0">
                <a:solidFill>
                  <a:schemeClr val="bg1"/>
                </a:solidFill>
                <a:latin typeface="Verdana" panose="020B0604030504040204" pitchFamily="34" charset="0"/>
                <a:ea typeface="Verdana" panose="020B0604030504040204" pitchFamily="34" charset="0"/>
              </a:rPr>
              <a:t>1</a:t>
            </a:r>
            <a:r>
              <a:rPr lang="en-US" sz="3200" b="1" dirty="0">
                <a:solidFill>
                  <a:schemeClr val="bg1"/>
                </a:solidFill>
                <a:latin typeface="Verdana" panose="020B0604030504040204" pitchFamily="34" charset="0"/>
                <a:ea typeface="Verdana" panose="020B0604030504040204" pitchFamily="34" charset="0"/>
              </a:rPr>
              <a:t>, N. Jarjour</a:t>
            </a:r>
            <a:r>
              <a:rPr lang="en-US" sz="3200" b="1" baseline="30000" dirty="0">
                <a:solidFill>
                  <a:schemeClr val="bg1"/>
                </a:solidFill>
                <a:latin typeface="Verdana" panose="020B0604030504040204" pitchFamily="34" charset="0"/>
                <a:ea typeface="Verdana" panose="020B0604030504040204" pitchFamily="34" charset="0"/>
              </a:rPr>
              <a:t>1</a:t>
            </a:r>
            <a:r>
              <a:rPr lang="en-US" sz="3200" b="1" dirty="0">
                <a:solidFill>
                  <a:schemeClr val="bg1"/>
                </a:solidFill>
                <a:latin typeface="Verdana" panose="020B0604030504040204" pitchFamily="34" charset="0"/>
                <a:ea typeface="Verdana" panose="020B0604030504040204" pitchFamily="34" charset="0"/>
              </a:rPr>
              <a:t>, L. Delinger</a:t>
            </a:r>
            <a:r>
              <a:rPr lang="en-US" sz="3200" b="1" baseline="30000" dirty="0">
                <a:solidFill>
                  <a:schemeClr val="bg1"/>
                </a:solidFill>
                <a:latin typeface="Verdana" panose="020B0604030504040204" pitchFamily="34" charset="0"/>
                <a:ea typeface="Verdana" panose="020B0604030504040204" pitchFamily="34" charset="0"/>
              </a:rPr>
              <a:t>1</a:t>
            </a:r>
            <a:r>
              <a:rPr lang="en-US" sz="3200" b="1" dirty="0">
                <a:solidFill>
                  <a:schemeClr val="bg1"/>
                </a:solidFill>
                <a:latin typeface="Verdana" panose="020B0604030504040204" pitchFamily="34" charset="0"/>
                <a:ea typeface="Verdana" panose="020B0604030504040204" pitchFamily="34" charset="0"/>
              </a:rPr>
              <a:t>, K. Dill-McFarland</a:t>
            </a:r>
            <a:r>
              <a:rPr lang="en-US" sz="3200" b="1" baseline="30000" dirty="0">
                <a:solidFill>
                  <a:schemeClr val="bg1"/>
                </a:solidFill>
                <a:latin typeface="Verdana" panose="020B0604030504040204" pitchFamily="34" charset="0"/>
                <a:ea typeface="Verdana" panose="020B0604030504040204" pitchFamily="34" charset="0"/>
              </a:rPr>
              <a:t>2</a:t>
            </a:r>
            <a:r>
              <a:rPr lang="en-US" sz="3200" b="1" dirty="0">
                <a:solidFill>
                  <a:schemeClr val="bg1"/>
                </a:solidFill>
                <a:latin typeface="Verdana" panose="020B0604030504040204" pitchFamily="34" charset="0"/>
                <a:ea typeface="Verdana" panose="020B0604030504040204" pitchFamily="34" charset="0"/>
              </a:rPr>
              <a:t>, M. C. Altman</a:t>
            </a:r>
            <a:r>
              <a:rPr lang="en-US" sz="3200" b="1" baseline="30000" dirty="0">
                <a:solidFill>
                  <a:schemeClr val="bg1"/>
                </a:solidFill>
                <a:latin typeface="Verdana" panose="020B0604030504040204" pitchFamily="34" charset="0"/>
                <a:ea typeface="Verdana" panose="020B0604030504040204" pitchFamily="34" charset="0"/>
              </a:rPr>
              <a:t>2,3</a:t>
            </a:r>
            <a:endParaRPr lang="en-US" altLang="en-US" sz="3200" b="1" dirty="0">
              <a:solidFill>
                <a:schemeClr val="bg1"/>
              </a:solidFill>
              <a:latin typeface="Verdana" panose="020B0604030504040204" pitchFamily="34" charset="0"/>
              <a:ea typeface="Verdana" panose="020B0604030504040204" pitchFamily="34" charset="0"/>
            </a:endParaRPr>
          </a:p>
        </p:txBody>
      </p:sp>
      <p:sp>
        <p:nvSpPr>
          <p:cNvPr id="14338" name="Rectangle 13"/>
          <p:cNvSpPr>
            <a:spLocks noChangeArrowheads="1"/>
          </p:cNvSpPr>
          <p:nvPr/>
        </p:nvSpPr>
        <p:spPr bwMode="auto">
          <a:xfrm>
            <a:off x="6400800" y="17580888"/>
            <a:ext cx="37033200" cy="423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3814" tIns="41907" rIns="83814" bIns="41907">
            <a:spAutoFit/>
          </a:bodyPr>
          <a:lstStyle>
            <a:lvl1pPr>
              <a:defRPr sz="2200">
                <a:solidFill>
                  <a:schemeClr val="tx1"/>
                </a:solidFill>
                <a:latin typeface="Times New Roman" panose="02020603050405020304" pitchFamily="18" charset="0"/>
                <a:ea typeface="MS PGothic" panose="020B0600070205080204" pitchFamily="34" charset="-128"/>
              </a:defRPr>
            </a:lvl1pPr>
            <a:lvl2pPr marL="742950" indent="-285750">
              <a:defRPr sz="2200">
                <a:solidFill>
                  <a:schemeClr val="tx1"/>
                </a:solidFill>
                <a:latin typeface="Times New Roman" panose="02020603050405020304" pitchFamily="18" charset="0"/>
                <a:ea typeface="MS PGothic" panose="020B0600070205080204" pitchFamily="34" charset="-128"/>
              </a:defRPr>
            </a:lvl2pPr>
            <a:lvl3pPr marL="1143000" indent="-228600">
              <a:defRPr sz="2200">
                <a:solidFill>
                  <a:schemeClr val="tx1"/>
                </a:solidFill>
                <a:latin typeface="Times New Roman" panose="02020603050405020304" pitchFamily="18" charset="0"/>
                <a:ea typeface="MS PGothic" panose="020B0600070205080204" pitchFamily="34" charset="-128"/>
              </a:defRPr>
            </a:lvl3pPr>
            <a:lvl4pPr marL="1600200" indent="-228600">
              <a:defRPr sz="2200">
                <a:solidFill>
                  <a:schemeClr val="tx1"/>
                </a:solidFill>
                <a:latin typeface="Times New Roman" panose="02020603050405020304" pitchFamily="18" charset="0"/>
                <a:ea typeface="MS PGothic" panose="020B0600070205080204" pitchFamily="34" charset="-128"/>
              </a:defRPr>
            </a:lvl4pPr>
            <a:lvl5pPr marL="2057400" indent="-228600">
              <a:defRPr sz="2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dirty="0"/>
          </a:p>
        </p:txBody>
      </p:sp>
      <p:grpSp>
        <p:nvGrpSpPr>
          <p:cNvPr id="59" name="Group 58"/>
          <p:cNvGrpSpPr/>
          <p:nvPr/>
        </p:nvGrpSpPr>
        <p:grpSpPr>
          <a:xfrm>
            <a:off x="27555242" y="16715368"/>
            <a:ext cx="8229600" cy="685800"/>
            <a:chOff x="-504546" y="19467576"/>
            <a:chExt cx="36576000" cy="825500"/>
          </a:xfrm>
        </p:grpSpPr>
        <p:sp>
          <p:nvSpPr>
            <p:cNvPr id="14339" name="Rectangle 88"/>
            <p:cNvSpPr>
              <a:spLocks noChangeArrowheads="1"/>
            </p:cNvSpPr>
            <p:nvPr/>
          </p:nvSpPr>
          <p:spPr bwMode="auto">
            <a:xfrm>
              <a:off x="-504546" y="19467576"/>
              <a:ext cx="36576000" cy="825500"/>
            </a:xfrm>
            <a:prstGeom prst="rect">
              <a:avLst/>
            </a:prstGeom>
            <a:solidFill>
              <a:srgbClr val="336699"/>
            </a:solidFill>
            <a:ln w="9525">
              <a:solidFill>
                <a:schemeClr val="tx1"/>
              </a:solidFill>
              <a:miter lim="800000"/>
              <a:headEnd/>
              <a:tailEnd/>
            </a:ln>
          </p:spPr>
          <p:txBody>
            <a:bodyPr lIns="73323" tIns="36661" rIns="73323" bIns="36661"/>
            <a:lstStyle>
              <a:lvl1pPr defTabSz="731838">
                <a:defRPr sz="2200">
                  <a:solidFill>
                    <a:schemeClr val="tx1"/>
                  </a:solidFill>
                  <a:latin typeface="Times New Roman" panose="02020603050405020304" pitchFamily="18" charset="0"/>
                  <a:ea typeface="MS PGothic" panose="020B0600070205080204" pitchFamily="34" charset="-128"/>
                </a:defRPr>
              </a:lvl1pPr>
              <a:lvl2pPr marL="742950" indent="-285750" defTabSz="731838">
                <a:defRPr sz="2200">
                  <a:solidFill>
                    <a:schemeClr val="tx1"/>
                  </a:solidFill>
                  <a:latin typeface="Times New Roman" panose="02020603050405020304" pitchFamily="18" charset="0"/>
                  <a:ea typeface="MS PGothic" panose="020B0600070205080204" pitchFamily="34" charset="-128"/>
                </a:defRPr>
              </a:lvl2pPr>
              <a:lvl3pPr marL="1143000" indent="-228600" defTabSz="731838">
                <a:defRPr sz="2200">
                  <a:solidFill>
                    <a:schemeClr val="tx1"/>
                  </a:solidFill>
                  <a:latin typeface="Times New Roman" panose="02020603050405020304" pitchFamily="18" charset="0"/>
                  <a:ea typeface="MS PGothic" panose="020B0600070205080204" pitchFamily="34" charset="-128"/>
                </a:defRPr>
              </a:lvl3pPr>
              <a:lvl4pPr marL="1600200" indent="-228600" defTabSz="731838">
                <a:defRPr sz="2200">
                  <a:solidFill>
                    <a:schemeClr val="tx1"/>
                  </a:solidFill>
                  <a:latin typeface="Times New Roman" panose="02020603050405020304" pitchFamily="18" charset="0"/>
                  <a:ea typeface="MS PGothic" panose="020B0600070205080204" pitchFamily="34" charset="-128"/>
                </a:defRPr>
              </a:lvl4pPr>
              <a:lvl5pPr marL="2057400" indent="-228600" defTabSz="731838">
                <a:defRPr sz="2200">
                  <a:solidFill>
                    <a:schemeClr val="tx1"/>
                  </a:solidFill>
                  <a:latin typeface="Times New Roman" panose="02020603050405020304" pitchFamily="18" charset="0"/>
                  <a:ea typeface="MS PGothic" panose="020B0600070205080204" pitchFamily="34" charset="-128"/>
                </a:defRPr>
              </a:lvl5pPr>
              <a:lvl6pPr marL="25146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6pPr>
              <a:lvl7pPr marL="29718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7pPr>
              <a:lvl8pPr marL="34290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8pPr>
              <a:lvl9pPr marL="38862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9pPr>
            </a:lstStyle>
            <a:p>
              <a:pPr algn="r" eaLnBrk="1" hangingPunct="1">
                <a:spcBef>
                  <a:spcPct val="85000"/>
                </a:spcBef>
              </a:pPr>
              <a:endParaRPr lang="en-US" altLang="en-US" sz="1600" b="1" dirty="0">
                <a:solidFill>
                  <a:schemeClr val="bg1"/>
                </a:solidFill>
                <a:latin typeface="Verdana" panose="020B0604030504040204" pitchFamily="34" charset="0"/>
              </a:endParaRPr>
            </a:p>
            <a:p>
              <a:pPr algn="r" eaLnBrk="1" hangingPunct="1">
                <a:spcBef>
                  <a:spcPct val="85000"/>
                </a:spcBef>
              </a:pPr>
              <a:endParaRPr lang="en-US" altLang="en-US" sz="1800" b="1" dirty="0">
                <a:solidFill>
                  <a:schemeClr val="bg1"/>
                </a:solidFill>
                <a:latin typeface="Verdana" panose="020B0604030504040204" pitchFamily="34" charset="0"/>
              </a:endParaRPr>
            </a:p>
          </p:txBody>
        </p:sp>
        <p:sp>
          <p:nvSpPr>
            <p:cNvPr id="14340" name="Text Box 133"/>
            <p:cNvSpPr txBox="1">
              <a:spLocks noChangeArrowheads="1"/>
            </p:cNvSpPr>
            <p:nvPr/>
          </p:nvSpPr>
          <p:spPr bwMode="auto">
            <a:xfrm>
              <a:off x="511454" y="19590778"/>
              <a:ext cx="34582080" cy="3364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3814" tIns="41907" rIns="83814" bIns="41907">
              <a:spAutoFit/>
            </a:bodyPr>
            <a:lstStyle>
              <a:lvl1pPr>
                <a:defRPr sz="2200">
                  <a:solidFill>
                    <a:schemeClr val="tx1"/>
                  </a:solidFill>
                  <a:latin typeface="Times New Roman" panose="02020603050405020304" pitchFamily="18" charset="0"/>
                  <a:ea typeface="MS PGothic" panose="020B0600070205080204" pitchFamily="34" charset="-128"/>
                </a:defRPr>
              </a:lvl1pPr>
              <a:lvl2pPr marL="742950" indent="-285750">
                <a:defRPr sz="2200">
                  <a:solidFill>
                    <a:schemeClr val="tx1"/>
                  </a:solidFill>
                  <a:latin typeface="Times New Roman" panose="02020603050405020304" pitchFamily="18" charset="0"/>
                  <a:ea typeface="MS PGothic" panose="020B0600070205080204" pitchFamily="34" charset="-128"/>
                </a:defRPr>
              </a:lvl2pPr>
              <a:lvl3pPr marL="1143000" indent="-228600">
                <a:defRPr sz="2200">
                  <a:solidFill>
                    <a:schemeClr val="tx1"/>
                  </a:solidFill>
                  <a:latin typeface="Times New Roman" panose="02020603050405020304" pitchFamily="18" charset="0"/>
                  <a:ea typeface="MS PGothic" panose="020B0600070205080204" pitchFamily="34" charset="-128"/>
                </a:defRPr>
              </a:lvl3pPr>
              <a:lvl4pPr marL="1600200" indent="-228600">
                <a:defRPr sz="2200">
                  <a:solidFill>
                    <a:schemeClr val="tx1"/>
                  </a:solidFill>
                  <a:latin typeface="Times New Roman" panose="02020603050405020304" pitchFamily="18" charset="0"/>
                  <a:ea typeface="MS PGothic" panose="020B0600070205080204" pitchFamily="34" charset="-128"/>
                </a:defRPr>
              </a:lvl4pPr>
              <a:lvl5pPr marL="2057400" indent="-228600">
                <a:defRPr sz="2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50000"/>
                </a:spcBef>
              </a:pPr>
              <a:r>
                <a:rPr lang="en-US" altLang="en-US" sz="1800" b="1" dirty="0">
                  <a:solidFill>
                    <a:schemeClr val="bg1"/>
                  </a:solidFill>
                  <a:latin typeface="Verdana" panose="020B0604030504040204" pitchFamily="34" charset="0"/>
                </a:rPr>
                <a:t>Funded by NIAID/NIH …</a:t>
              </a:r>
            </a:p>
          </p:txBody>
        </p:sp>
      </p:grpSp>
      <p:sp>
        <p:nvSpPr>
          <p:cNvPr id="14341" name="Rectangle 88"/>
          <p:cNvSpPr>
            <a:spLocks noChangeArrowheads="1"/>
          </p:cNvSpPr>
          <p:nvPr/>
        </p:nvSpPr>
        <p:spPr bwMode="auto">
          <a:xfrm>
            <a:off x="457200" y="3733800"/>
            <a:ext cx="8229600" cy="685800"/>
          </a:xfrm>
          <a:prstGeom prst="rect">
            <a:avLst/>
          </a:prstGeom>
          <a:solidFill>
            <a:srgbClr val="336699"/>
          </a:solidFill>
          <a:ln w="9525">
            <a:solidFill>
              <a:schemeClr val="tx1"/>
            </a:solidFill>
            <a:miter lim="800000"/>
            <a:headEnd/>
            <a:tailEnd/>
          </a:ln>
        </p:spPr>
        <p:txBody>
          <a:bodyPr lIns="73323" tIns="36661" rIns="73323" bIns="36661" anchor="ctr"/>
          <a:lstStyle>
            <a:lvl1pPr defTabSz="731838">
              <a:defRPr sz="2200">
                <a:solidFill>
                  <a:schemeClr val="tx1"/>
                </a:solidFill>
                <a:latin typeface="Times New Roman" panose="02020603050405020304" pitchFamily="18" charset="0"/>
                <a:ea typeface="MS PGothic" panose="020B0600070205080204" pitchFamily="34" charset="-128"/>
              </a:defRPr>
            </a:lvl1pPr>
            <a:lvl2pPr marL="742950" indent="-285750" defTabSz="731838">
              <a:defRPr sz="2200">
                <a:solidFill>
                  <a:schemeClr val="tx1"/>
                </a:solidFill>
                <a:latin typeface="Times New Roman" panose="02020603050405020304" pitchFamily="18" charset="0"/>
                <a:ea typeface="MS PGothic" panose="020B0600070205080204" pitchFamily="34" charset="-128"/>
              </a:defRPr>
            </a:lvl2pPr>
            <a:lvl3pPr marL="1143000" indent="-228600" defTabSz="731838">
              <a:defRPr sz="2200">
                <a:solidFill>
                  <a:schemeClr val="tx1"/>
                </a:solidFill>
                <a:latin typeface="Times New Roman" panose="02020603050405020304" pitchFamily="18" charset="0"/>
                <a:ea typeface="MS PGothic" panose="020B0600070205080204" pitchFamily="34" charset="-128"/>
              </a:defRPr>
            </a:lvl3pPr>
            <a:lvl4pPr marL="1600200" indent="-228600" defTabSz="731838">
              <a:defRPr sz="2200">
                <a:solidFill>
                  <a:schemeClr val="tx1"/>
                </a:solidFill>
                <a:latin typeface="Times New Roman" panose="02020603050405020304" pitchFamily="18" charset="0"/>
                <a:ea typeface="MS PGothic" panose="020B0600070205080204" pitchFamily="34" charset="-128"/>
              </a:defRPr>
            </a:lvl4pPr>
            <a:lvl5pPr marL="2057400" indent="-228600" defTabSz="731838">
              <a:defRPr sz="2200">
                <a:solidFill>
                  <a:schemeClr val="tx1"/>
                </a:solidFill>
                <a:latin typeface="Times New Roman" panose="02020603050405020304" pitchFamily="18" charset="0"/>
                <a:ea typeface="MS PGothic" panose="020B0600070205080204" pitchFamily="34" charset="-128"/>
              </a:defRPr>
            </a:lvl5pPr>
            <a:lvl6pPr marL="25146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6pPr>
            <a:lvl7pPr marL="29718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7pPr>
            <a:lvl8pPr marL="34290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8pPr>
            <a:lvl9pPr marL="38862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85000"/>
              </a:spcBef>
            </a:pPr>
            <a:r>
              <a:rPr lang="en-US" altLang="en-US" sz="3600" b="1" dirty="0">
                <a:solidFill>
                  <a:schemeClr val="bg1"/>
                </a:solidFill>
                <a:latin typeface="Verdana" panose="020B0604030504040204" pitchFamily="34" charset="0"/>
              </a:rPr>
              <a:t>Introduction</a:t>
            </a:r>
          </a:p>
        </p:txBody>
      </p:sp>
      <p:sp>
        <p:nvSpPr>
          <p:cNvPr id="14343" name="Rectangle 88"/>
          <p:cNvSpPr>
            <a:spLocks noChangeArrowheads="1"/>
          </p:cNvSpPr>
          <p:nvPr/>
        </p:nvSpPr>
        <p:spPr bwMode="auto">
          <a:xfrm>
            <a:off x="18135600" y="3733800"/>
            <a:ext cx="17983200" cy="685800"/>
          </a:xfrm>
          <a:prstGeom prst="rect">
            <a:avLst/>
          </a:prstGeom>
          <a:solidFill>
            <a:srgbClr val="336699"/>
          </a:solidFill>
          <a:ln w="9525">
            <a:solidFill>
              <a:schemeClr val="tx1"/>
            </a:solidFill>
            <a:miter lim="800000"/>
            <a:headEnd/>
            <a:tailEnd/>
          </a:ln>
        </p:spPr>
        <p:txBody>
          <a:bodyPr lIns="73323" tIns="36661" rIns="73323" bIns="36661" anchor="ctr"/>
          <a:lstStyle>
            <a:lvl1pPr defTabSz="731838">
              <a:defRPr sz="2200">
                <a:solidFill>
                  <a:schemeClr val="tx1"/>
                </a:solidFill>
                <a:latin typeface="Times New Roman" panose="02020603050405020304" pitchFamily="18" charset="0"/>
                <a:ea typeface="MS PGothic" panose="020B0600070205080204" pitchFamily="34" charset="-128"/>
              </a:defRPr>
            </a:lvl1pPr>
            <a:lvl2pPr marL="742950" indent="-285750" defTabSz="731838">
              <a:defRPr sz="2200">
                <a:solidFill>
                  <a:schemeClr val="tx1"/>
                </a:solidFill>
                <a:latin typeface="Times New Roman" panose="02020603050405020304" pitchFamily="18" charset="0"/>
                <a:ea typeface="MS PGothic" panose="020B0600070205080204" pitchFamily="34" charset="-128"/>
              </a:defRPr>
            </a:lvl2pPr>
            <a:lvl3pPr marL="1143000" indent="-228600" defTabSz="731838">
              <a:defRPr sz="2200">
                <a:solidFill>
                  <a:schemeClr val="tx1"/>
                </a:solidFill>
                <a:latin typeface="Times New Roman" panose="02020603050405020304" pitchFamily="18" charset="0"/>
                <a:ea typeface="MS PGothic" panose="020B0600070205080204" pitchFamily="34" charset="-128"/>
              </a:defRPr>
            </a:lvl3pPr>
            <a:lvl4pPr marL="1600200" indent="-228600" defTabSz="731838">
              <a:defRPr sz="2200">
                <a:solidFill>
                  <a:schemeClr val="tx1"/>
                </a:solidFill>
                <a:latin typeface="Times New Roman" panose="02020603050405020304" pitchFamily="18" charset="0"/>
                <a:ea typeface="MS PGothic" panose="020B0600070205080204" pitchFamily="34" charset="-128"/>
              </a:defRPr>
            </a:lvl4pPr>
            <a:lvl5pPr marL="2057400" indent="-228600" defTabSz="731838">
              <a:defRPr sz="2200">
                <a:solidFill>
                  <a:schemeClr val="tx1"/>
                </a:solidFill>
                <a:latin typeface="Times New Roman" panose="02020603050405020304" pitchFamily="18" charset="0"/>
                <a:ea typeface="MS PGothic" panose="020B0600070205080204" pitchFamily="34" charset="-128"/>
              </a:defRPr>
            </a:lvl5pPr>
            <a:lvl6pPr marL="25146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6pPr>
            <a:lvl7pPr marL="29718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7pPr>
            <a:lvl8pPr marL="34290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8pPr>
            <a:lvl9pPr marL="38862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85000"/>
              </a:spcBef>
            </a:pPr>
            <a:r>
              <a:rPr lang="en-US" altLang="en-US" sz="3600" b="1" dirty="0">
                <a:solidFill>
                  <a:schemeClr val="bg1"/>
                </a:solidFill>
                <a:latin typeface="Verdana" panose="020B0604030504040204" pitchFamily="34" charset="0"/>
              </a:rPr>
              <a:t>Results</a:t>
            </a:r>
          </a:p>
        </p:txBody>
      </p:sp>
      <p:sp>
        <p:nvSpPr>
          <p:cNvPr id="14344" name="Rectangle 88"/>
          <p:cNvSpPr>
            <a:spLocks noChangeArrowheads="1"/>
          </p:cNvSpPr>
          <p:nvPr/>
        </p:nvSpPr>
        <p:spPr bwMode="auto">
          <a:xfrm>
            <a:off x="27573514" y="11471110"/>
            <a:ext cx="8229600" cy="685800"/>
          </a:xfrm>
          <a:prstGeom prst="rect">
            <a:avLst/>
          </a:prstGeom>
          <a:solidFill>
            <a:srgbClr val="336699"/>
          </a:solidFill>
          <a:ln w="9525">
            <a:solidFill>
              <a:schemeClr val="tx1"/>
            </a:solidFill>
            <a:miter lim="800000"/>
            <a:headEnd/>
            <a:tailEnd/>
          </a:ln>
        </p:spPr>
        <p:txBody>
          <a:bodyPr lIns="73323" tIns="36661" rIns="73323" bIns="36661" anchor="ctr"/>
          <a:lstStyle>
            <a:lvl1pPr defTabSz="731838">
              <a:defRPr sz="2200">
                <a:solidFill>
                  <a:schemeClr val="tx1"/>
                </a:solidFill>
                <a:latin typeface="Times New Roman" panose="02020603050405020304" pitchFamily="18" charset="0"/>
                <a:ea typeface="MS PGothic" panose="020B0600070205080204" pitchFamily="34" charset="-128"/>
              </a:defRPr>
            </a:lvl1pPr>
            <a:lvl2pPr marL="742950" indent="-285750" defTabSz="731838">
              <a:defRPr sz="2200">
                <a:solidFill>
                  <a:schemeClr val="tx1"/>
                </a:solidFill>
                <a:latin typeface="Times New Roman" panose="02020603050405020304" pitchFamily="18" charset="0"/>
                <a:ea typeface="MS PGothic" panose="020B0600070205080204" pitchFamily="34" charset="-128"/>
              </a:defRPr>
            </a:lvl2pPr>
            <a:lvl3pPr marL="1143000" indent="-228600" defTabSz="731838">
              <a:defRPr sz="2200">
                <a:solidFill>
                  <a:schemeClr val="tx1"/>
                </a:solidFill>
                <a:latin typeface="Times New Roman" panose="02020603050405020304" pitchFamily="18" charset="0"/>
                <a:ea typeface="MS PGothic" panose="020B0600070205080204" pitchFamily="34" charset="-128"/>
              </a:defRPr>
            </a:lvl3pPr>
            <a:lvl4pPr marL="1600200" indent="-228600" defTabSz="731838">
              <a:defRPr sz="2200">
                <a:solidFill>
                  <a:schemeClr val="tx1"/>
                </a:solidFill>
                <a:latin typeface="Times New Roman" panose="02020603050405020304" pitchFamily="18" charset="0"/>
                <a:ea typeface="MS PGothic" panose="020B0600070205080204" pitchFamily="34" charset="-128"/>
              </a:defRPr>
            </a:lvl4pPr>
            <a:lvl5pPr marL="2057400" indent="-228600" defTabSz="731838">
              <a:defRPr sz="2200">
                <a:solidFill>
                  <a:schemeClr val="tx1"/>
                </a:solidFill>
                <a:latin typeface="Times New Roman" panose="02020603050405020304" pitchFamily="18" charset="0"/>
                <a:ea typeface="MS PGothic" panose="020B0600070205080204" pitchFamily="34" charset="-128"/>
              </a:defRPr>
            </a:lvl5pPr>
            <a:lvl6pPr marL="25146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6pPr>
            <a:lvl7pPr marL="29718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7pPr>
            <a:lvl8pPr marL="34290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8pPr>
            <a:lvl9pPr marL="38862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85000"/>
              </a:spcBef>
            </a:pPr>
            <a:r>
              <a:rPr lang="en-US" altLang="en-US" sz="3600" b="1" dirty="0">
                <a:solidFill>
                  <a:schemeClr val="bg1"/>
                </a:solidFill>
                <a:latin typeface="Verdana" panose="020B0604030504040204" pitchFamily="34" charset="0"/>
              </a:rPr>
              <a:t>Conclusions</a:t>
            </a:r>
          </a:p>
        </p:txBody>
      </p:sp>
      <p:sp>
        <p:nvSpPr>
          <p:cNvPr id="14346" name="Rectangle 88"/>
          <p:cNvSpPr>
            <a:spLocks noChangeArrowheads="1"/>
          </p:cNvSpPr>
          <p:nvPr/>
        </p:nvSpPr>
        <p:spPr bwMode="auto">
          <a:xfrm>
            <a:off x="9488990" y="3725867"/>
            <a:ext cx="8229600" cy="685800"/>
          </a:xfrm>
          <a:prstGeom prst="rect">
            <a:avLst/>
          </a:prstGeom>
          <a:solidFill>
            <a:srgbClr val="336699"/>
          </a:solidFill>
          <a:ln w="9525">
            <a:solidFill>
              <a:schemeClr val="tx1"/>
            </a:solidFill>
            <a:miter lim="800000"/>
            <a:headEnd/>
            <a:tailEnd/>
          </a:ln>
        </p:spPr>
        <p:txBody>
          <a:bodyPr lIns="73323" tIns="36661" rIns="73323" bIns="36661" anchor="ctr"/>
          <a:lstStyle>
            <a:lvl1pPr defTabSz="731838">
              <a:defRPr sz="2200">
                <a:solidFill>
                  <a:schemeClr val="tx1"/>
                </a:solidFill>
                <a:latin typeface="Times New Roman" panose="02020603050405020304" pitchFamily="18" charset="0"/>
                <a:ea typeface="MS PGothic" panose="020B0600070205080204" pitchFamily="34" charset="-128"/>
              </a:defRPr>
            </a:lvl1pPr>
            <a:lvl2pPr marL="742950" indent="-285750" defTabSz="731838">
              <a:defRPr sz="2200">
                <a:solidFill>
                  <a:schemeClr val="tx1"/>
                </a:solidFill>
                <a:latin typeface="Times New Roman" panose="02020603050405020304" pitchFamily="18" charset="0"/>
                <a:ea typeface="MS PGothic" panose="020B0600070205080204" pitchFamily="34" charset="-128"/>
              </a:defRPr>
            </a:lvl2pPr>
            <a:lvl3pPr marL="1143000" indent="-228600" defTabSz="731838">
              <a:defRPr sz="2200">
                <a:solidFill>
                  <a:schemeClr val="tx1"/>
                </a:solidFill>
                <a:latin typeface="Times New Roman" panose="02020603050405020304" pitchFamily="18" charset="0"/>
                <a:ea typeface="MS PGothic" panose="020B0600070205080204" pitchFamily="34" charset="-128"/>
              </a:defRPr>
            </a:lvl3pPr>
            <a:lvl4pPr marL="1600200" indent="-228600" defTabSz="731838">
              <a:defRPr sz="2200">
                <a:solidFill>
                  <a:schemeClr val="tx1"/>
                </a:solidFill>
                <a:latin typeface="Times New Roman" panose="02020603050405020304" pitchFamily="18" charset="0"/>
                <a:ea typeface="MS PGothic" panose="020B0600070205080204" pitchFamily="34" charset="-128"/>
              </a:defRPr>
            </a:lvl4pPr>
            <a:lvl5pPr marL="2057400" indent="-228600" defTabSz="731838">
              <a:defRPr sz="2200">
                <a:solidFill>
                  <a:schemeClr val="tx1"/>
                </a:solidFill>
                <a:latin typeface="Times New Roman" panose="02020603050405020304" pitchFamily="18" charset="0"/>
                <a:ea typeface="MS PGothic" panose="020B0600070205080204" pitchFamily="34" charset="-128"/>
              </a:defRPr>
            </a:lvl5pPr>
            <a:lvl6pPr marL="25146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6pPr>
            <a:lvl7pPr marL="29718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7pPr>
            <a:lvl8pPr marL="34290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8pPr>
            <a:lvl9pPr marL="38862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85000"/>
              </a:spcBef>
            </a:pPr>
            <a:r>
              <a:rPr lang="en-US" altLang="en-US" sz="3600" b="1" dirty="0">
                <a:solidFill>
                  <a:schemeClr val="bg1"/>
                </a:solidFill>
                <a:latin typeface="Verdana" panose="020B0604030504040204" pitchFamily="34" charset="0"/>
              </a:rPr>
              <a:t>Methods</a:t>
            </a:r>
          </a:p>
        </p:txBody>
      </p:sp>
      <p:sp>
        <p:nvSpPr>
          <p:cNvPr id="14348" name="Rectangle 1"/>
          <p:cNvSpPr>
            <a:spLocks noChangeArrowheads="1"/>
          </p:cNvSpPr>
          <p:nvPr/>
        </p:nvSpPr>
        <p:spPr bwMode="auto">
          <a:xfrm>
            <a:off x="4724400" y="2895600"/>
            <a:ext cx="274320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200">
                <a:solidFill>
                  <a:schemeClr val="tx1"/>
                </a:solidFill>
                <a:latin typeface="Times New Roman" panose="02020603050405020304" pitchFamily="18" charset="0"/>
                <a:ea typeface="MS PGothic" panose="020B0600070205080204" pitchFamily="34" charset="-128"/>
              </a:defRPr>
            </a:lvl1pPr>
            <a:lvl2pPr marL="742950" indent="-285750">
              <a:defRPr sz="2200">
                <a:solidFill>
                  <a:schemeClr val="tx1"/>
                </a:solidFill>
                <a:latin typeface="Times New Roman" panose="02020603050405020304" pitchFamily="18" charset="0"/>
                <a:ea typeface="MS PGothic" panose="020B0600070205080204" pitchFamily="34" charset="-128"/>
              </a:defRPr>
            </a:lvl2pPr>
            <a:lvl3pPr marL="1143000" indent="-228600">
              <a:defRPr sz="2200">
                <a:solidFill>
                  <a:schemeClr val="tx1"/>
                </a:solidFill>
                <a:latin typeface="Times New Roman" panose="02020603050405020304" pitchFamily="18" charset="0"/>
                <a:ea typeface="MS PGothic" panose="020B0600070205080204" pitchFamily="34" charset="-128"/>
              </a:defRPr>
            </a:lvl3pPr>
            <a:lvl4pPr marL="1600200" indent="-228600">
              <a:defRPr sz="2200">
                <a:solidFill>
                  <a:schemeClr val="tx1"/>
                </a:solidFill>
                <a:latin typeface="Times New Roman" panose="02020603050405020304" pitchFamily="18" charset="0"/>
                <a:ea typeface="MS PGothic" panose="020B0600070205080204" pitchFamily="34" charset="-128"/>
              </a:defRPr>
            </a:lvl4pPr>
            <a:lvl5pPr marL="2057400" indent="-228600">
              <a:defRPr sz="2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9pPr>
          </a:lstStyle>
          <a:p>
            <a:pPr algn="ctr"/>
            <a:r>
              <a:rPr lang="en-US" sz="2000" baseline="30000" dirty="0">
                <a:latin typeface="Calibri" panose="020F0502020204030204" pitchFamily="34" charset="0"/>
                <a:cs typeface="Calibri" panose="020F0502020204030204" pitchFamily="34" charset="0"/>
              </a:rPr>
              <a:t>1</a:t>
            </a:r>
            <a:r>
              <a:rPr lang="en-US" sz="2000" dirty="0">
                <a:latin typeface="Calibri" panose="020F0502020204030204" pitchFamily="34" charset="0"/>
                <a:cs typeface="Calibri" panose="020F0502020204030204" pitchFamily="34" charset="0"/>
              </a:rPr>
              <a:t>Departments of Medicine and Psychiatry, University of Wisconsin School of Medicine and Public Health, Madison, WI; </a:t>
            </a:r>
          </a:p>
          <a:p>
            <a:pPr algn="ctr"/>
            <a:r>
              <a:rPr lang="en-US" sz="2000" baseline="30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University of Washington Department of Medicine, Seattle WA; </a:t>
            </a:r>
            <a:r>
              <a:rPr lang="en-US" sz="2000" baseline="30000" dirty="0">
                <a:latin typeface="Calibri" panose="020F0502020204030204" pitchFamily="34" charset="0"/>
                <a:cs typeface="Calibri" panose="020F0502020204030204" pitchFamily="34" charset="0"/>
              </a:rPr>
              <a:t>3</a:t>
            </a:r>
            <a:r>
              <a:rPr lang="en-US" sz="2000" dirty="0">
                <a:latin typeface="Calibri" panose="020F0502020204030204" pitchFamily="34" charset="0"/>
                <a:cs typeface="Calibri" panose="020F0502020204030204" pitchFamily="34" charset="0"/>
              </a:rPr>
              <a:t>Benaroya Research Institute Systems Immunology Division, Seattle, WA </a:t>
            </a:r>
          </a:p>
        </p:txBody>
      </p:sp>
      <p:sp>
        <p:nvSpPr>
          <p:cNvPr id="14350" name="Rectangle 1"/>
          <p:cNvSpPr>
            <a:spLocks noChangeArrowheads="1"/>
          </p:cNvSpPr>
          <p:nvPr/>
        </p:nvSpPr>
        <p:spPr bwMode="auto">
          <a:xfrm>
            <a:off x="457200" y="4534049"/>
            <a:ext cx="8348810" cy="37856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200">
                <a:solidFill>
                  <a:schemeClr val="tx1"/>
                </a:solidFill>
                <a:latin typeface="Times New Roman" panose="02020603050405020304" pitchFamily="18" charset="0"/>
                <a:ea typeface="MS PGothic" panose="020B0600070205080204" pitchFamily="34" charset="-128"/>
              </a:defRPr>
            </a:lvl1pPr>
            <a:lvl2pPr marL="742950" indent="-285750">
              <a:defRPr sz="2200">
                <a:solidFill>
                  <a:schemeClr val="tx1"/>
                </a:solidFill>
                <a:latin typeface="Times New Roman" panose="02020603050405020304" pitchFamily="18" charset="0"/>
                <a:ea typeface="MS PGothic" panose="020B0600070205080204" pitchFamily="34" charset="-128"/>
              </a:defRPr>
            </a:lvl2pPr>
            <a:lvl3pPr marL="1143000" indent="-228600">
              <a:defRPr sz="2200">
                <a:solidFill>
                  <a:schemeClr val="tx1"/>
                </a:solidFill>
                <a:latin typeface="Times New Roman" panose="02020603050405020304" pitchFamily="18" charset="0"/>
                <a:ea typeface="MS PGothic" panose="020B0600070205080204" pitchFamily="34" charset="-128"/>
              </a:defRPr>
            </a:lvl3pPr>
            <a:lvl4pPr marL="1600200" indent="-228600">
              <a:defRPr sz="2200">
                <a:solidFill>
                  <a:schemeClr val="tx1"/>
                </a:solidFill>
                <a:latin typeface="Times New Roman" panose="02020603050405020304" pitchFamily="18" charset="0"/>
                <a:ea typeface="MS PGothic" panose="020B0600070205080204" pitchFamily="34" charset="-128"/>
              </a:defRPr>
            </a:lvl4pPr>
            <a:lvl5pPr marL="2057400" indent="-228600">
              <a:defRPr sz="2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9pPr>
          </a:lstStyle>
          <a:p>
            <a:pPr eaLnBrk="1" hangingPunct="1">
              <a:spcAft>
                <a:spcPts val="600"/>
              </a:spcAft>
            </a:pPr>
            <a:r>
              <a:rPr lang="en-US" altLang="en-US" sz="2400" dirty="0">
                <a:latin typeface="Calibri" panose="020F0502020204030204" pitchFamily="34" charset="0"/>
                <a:cs typeface="Calibri" panose="020F0502020204030204" pitchFamily="34" charset="0"/>
              </a:rPr>
              <a:t>Airway inflammation contributes to the pathophysiology of asthma and results from complex and interactive processes following an environmental provocation. The recruitment and activation of eosinophils in the airway is a major contributor to airway inflammation in asthma. Central to the development of eosinophilic inflammation is activation of the airway epithelium and resident and recruited airway cells. There is limited information on the molecular regulation of eosinophil recruitment in asthma and the relative contribution of epithelial airway cells in these processes.</a:t>
            </a:r>
          </a:p>
        </p:txBody>
      </p:sp>
      <p:sp>
        <p:nvSpPr>
          <p:cNvPr id="37" name="TextBox 23"/>
          <p:cNvSpPr txBox="1">
            <a:spLocks noChangeArrowheads="1"/>
          </p:cNvSpPr>
          <p:nvPr/>
        </p:nvSpPr>
        <p:spPr bwMode="auto">
          <a:xfrm>
            <a:off x="27555242" y="12291804"/>
            <a:ext cx="8348811" cy="38625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85750" indent="-285750">
              <a:defRPr sz="2200">
                <a:solidFill>
                  <a:schemeClr val="tx1"/>
                </a:solidFill>
                <a:latin typeface="Times New Roman" panose="02020603050405020304" pitchFamily="18" charset="0"/>
                <a:ea typeface="MS PGothic" panose="020B0600070205080204" pitchFamily="34" charset="-128"/>
              </a:defRPr>
            </a:lvl1pPr>
            <a:lvl2pPr marL="742950" indent="-285750">
              <a:defRPr sz="2200">
                <a:solidFill>
                  <a:schemeClr val="tx1"/>
                </a:solidFill>
                <a:latin typeface="Times New Roman" panose="02020603050405020304" pitchFamily="18" charset="0"/>
                <a:ea typeface="MS PGothic" panose="020B0600070205080204" pitchFamily="34" charset="-128"/>
              </a:defRPr>
            </a:lvl2pPr>
            <a:lvl3pPr marL="1143000" indent="-228600">
              <a:defRPr sz="2200">
                <a:solidFill>
                  <a:schemeClr val="tx1"/>
                </a:solidFill>
                <a:latin typeface="Times New Roman" panose="02020603050405020304" pitchFamily="18" charset="0"/>
                <a:ea typeface="MS PGothic" panose="020B0600070205080204" pitchFamily="34" charset="-128"/>
              </a:defRPr>
            </a:lvl3pPr>
            <a:lvl4pPr marL="1600200" indent="-228600">
              <a:defRPr sz="2200">
                <a:solidFill>
                  <a:schemeClr val="tx1"/>
                </a:solidFill>
                <a:latin typeface="Times New Roman" panose="02020603050405020304" pitchFamily="18" charset="0"/>
                <a:ea typeface="MS PGothic" panose="020B0600070205080204" pitchFamily="34" charset="-128"/>
              </a:defRPr>
            </a:lvl4pPr>
            <a:lvl5pPr marL="2057400" indent="-228600">
              <a:defRPr sz="2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9pPr>
          </a:lstStyle>
          <a:p>
            <a:pPr marL="342900" indent="-342900">
              <a:spcAft>
                <a:spcPts val="600"/>
              </a:spcAft>
              <a:buFont typeface="+mj-lt"/>
              <a:buAutoNum type="arabicPeriod"/>
            </a:pPr>
            <a:r>
              <a:rPr lang="en-US" altLang="en-US" sz="2400" dirty="0">
                <a:latin typeface="Calibri" panose="020F0502020204030204" pitchFamily="34" charset="0"/>
              </a:rPr>
              <a:t>Our results identify important interactions between the BE and BAL cells in response to SBP-Ag that relate to the recruitment of EOS to the airway. </a:t>
            </a:r>
          </a:p>
          <a:p>
            <a:pPr marL="342900" indent="-342900">
              <a:spcAft>
                <a:spcPts val="600"/>
              </a:spcAft>
              <a:buFont typeface="+mj-lt"/>
              <a:buAutoNum type="arabicPeriod"/>
            </a:pPr>
            <a:r>
              <a:rPr lang="en-US" altLang="en-US" sz="2400" dirty="0">
                <a:latin typeface="Calibri" panose="020F0502020204030204" pitchFamily="34" charset="0"/>
              </a:rPr>
              <a:t>Notably these results help identify those specific factors relating to EOS recruitment. Moreover, these findings also suggest that BE activation may initiate the EOS recruitment process which is then further enhanced by mobilized BAL cells and contributed to airway inflammation as measured by a greater generation of FeNO (post- pre- 46 ± 29 ppb vs 65 ± 40 ppb [4.1 E-5]). </a:t>
            </a:r>
          </a:p>
        </p:txBody>
      </p:sp>
      <p:pic>
        <p:nvPicPr>
          <p:cNvPr id="63" name="Picture 62" descr="UWMedicine_UnivWaMedCntr_blk.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23200" y="2467664"/>
            <a:ext cx="3048000" cy="961336"/>
          </a:xfrm>
          <a:prstGeom prst="rect">
            <a:avLst/>
          </a:prstGeom>
        </p:spPr>
      </p:pic>
      <p:sp>
        <p:nvSpPr>
          <p:cNvPr id="77" name="Rectangle 1"/>
          <p:cNvSpPr>
            <a:spLocks noChangeArrowheads="1"/>
          </p:cNvSpPr>
          <p:nvPr/>
        </p:nvSpPr>
        <p:spPr bwMode="auto">
          <a:xfrm>
            <a:off x="9431245" y="8135838"/>
            <a:ext cx="8348810" cy="9694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200">
                <a:solidFill>
                  <a:schemeClr val="tx1"/>
                </a:solidFill>
                <a:latin typeface="Times New Roman" panose="02020603050405020304" pitchFamily="18" charset="0"/>
                <a:ea typeface="MS PGothic" panose="020B0600070205080204" pitchFamily="34" charset="-128"/>
              </a:defRPr>
            </a:lvl1pPr>
            <a:lvl2pPr marL="742950" indent="-285750">
              <a:defRPr sz="2200">
                <a:solidFill>
                  <a:schemeClr val="tx1"/>
                </a:solidFill>
                <a:latin typeface="Times New Roman" panose="02020603050405020304" pitchFamily="18" charset="0"/>
                <a:ea typeface="MS PGothic" panose="020B0600070205080204" pitchFamily="34" charset="-128"/>
              </a:defRPr>
            </a:lvl2pPr>
            <a:lvl3pPr marL="1143000" indent="-228600">
              <a:defRPr sz="2200">
                <a:solidFill>
                  <a:schemeClr val="tx1"/>
                </a:solidFill>
                <a:latin typeface="Times New Roman" panose="02020603050405020304" pitchFamily="18" charset="0"/>
                <a:ea typeface="MS PGothic" panose="020B0600070205080204" pitchFamily="34" charset="-128"/>
              </a:defRPr>
            </a:lvl3pPr>
            <a:lvl4pPr marL="1600200" indent="-228600">
              <a:defRPr sz="2200">
                <a:solidFill>
                  <a:schemeClr val="tx1"/>
                </a:solidFill>
                <a:latin typeface="Times New Roman" panose="02020603050405020304" pitchFamily="18" charset="0"/>
                <a:ea typeface="MS PGothic" panose="020B0600070205080204" pitchFamily="34" charset="-128"/>
              </a:defRPr>
            </a:lvl4pPr>
            <a:lvl5pPr marL="2057400" indent="-228600">
              <a:defRPr sz="2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9pPr>
          </a:lstStyle>
          <a:p>
            <a:pPr eaLnBrk="1" hangingPunct="1">
              <a:spcAft>
                <a:spcPts val="600"/>
              </a:spcAft>
            </a:pPr>
            <a:r>
              <a:rPr lang="en-US" altLang="en-US" sz="2400" dirty="0">
                <a:latin typeface="Calibri" panose="020F0502020204030204" pitchFamily="34" charset="0"/>
                <a:cs typeface="Calibri" panose="020F0502020204030204" pitchFamily="34" charset="0"/>
              </a:rPr>
              <a:t>Segmental bronchial provocation with allergen (SBP-Ag) was used to provoke airway inflammation in 23 subjects with mild asthma: age = 26 ± 6.7 years; 52% female; baseline FEV1 (% predicted = 91 ± 11%); and </a:t>
            </a:r>
            <a:r>
              <a:rPr lang="en-US" altLang="en-US" sz="2400" dirty="0" err="1">
                <a:latin typeface="Calibri" panose="020F0502020204030204" pitchFamily="34" charset="0"/>
                <a:cs typeface="Calibri" panose="020F0502020204030204" pitchFamily="34" charset="0"/>
              </a:rPr>
              <a:t>FeNO</a:t>
            </a:r>
            <a:r>
              <a:rPr lang="en-US" altLang="en-US" sz="2400" dirty="0">
                <a:latin typeface="Calibri" panose="020F0502020204030204" pitchFamily="34" charset="0"/>
                <a:cs typeface="Calibri" panose="020F0502020204030204" pitchFamily="34" charset="0"/>
              </a:rPr>
              <a:t> = 46 ± 29 ppb). SBP-Ag provides opportunities to directly investigate the airway response to an Ag provocation by characterization of eosinophil recruitment and activation in bronchial epithelial cells from brushings and airway luminal cells obtained by lavage. This approach allowed us to determine the effects of an airway allergen challenge on the expression of gene activation in key airway cells – epithelium and mononuclear cells and to determine the molecular contributions of eosinophil recruitment to the airway. Bronchoalveolar lavage (BAL) associated cells and bronchial epithelial brushings (BE) were obtained pre- and post (48 hours)-SBP-Ag for RNA-sequencing (RNA-Seq) analysis (n=21 with complete data). Differential gene expression was determined using linear models in BAL and BE samples separately. Significant genes were defined as those that significantly changed after SBP-Ag and were associated with BAL EOS and/or </a:t>
            </a:r>
            <a:r>
              <a:rPr lang="en-US" altLang="en-US" sz="2400" dirty="0" err="1">
                <a:latin typeface="Calibri" panose="020F0502020204030204" pitchFamily="34" charset="0"/>
                <a:cs typeface="Calibri" panose="020F0502020204030204" pitchFamily="34" charset="0"/>
              </a:rPr>
              <a:t>FeNO</a:t>
            </a:r>
            <a:r>
              <a:rPr lang="en-US" altLang="en-US" sz="2400" dirty="0">
                <a:latin typeface="Calibri" panose="020F0502020204030204" pitchFamily="34" charset="0"/>
                <a:cs typeface="Calibri" panose="020F0502020204030204" pitchFamily="34" charset="0"/>
              </a:rPr>
              <a:t> levels post SBP-Ag samples (FDR &lt; 0.1). Associations among BAL and BE genes was assessed using pairwise Pearson correlations and patterns among sample types were determined by hierarchical clustering.  This approach allowed for the identification of patterns of differential gene expression of BE and BAL cells associated with EOS recruitment and/or </a:t>
            </a:r>
            <a:r>
              <a:rPr lang="en-US" altLang="en-US" sz="2400" dirty="0" err="1">
                <a:latin typeface="Calibri" panose="020F0502020204030204" pitchFamily="34" charset="0"/>
                <a:cs typeface="Calibri" panose="020F0502020204030204" pitchFamily="34" charset="0"/>
              </a:rPr>
              <a:t>FeNO</a:t>
            </a:r>
            <a:r>
              <a:rPr lang="en-US" altLang="en-US" sz="2400" dirty="0">
                <a:latin typeface="Calibri" panose="020F0502020204030204" pitchFamily="34" charset="0"/>
                <a:cs typeface="Calibri" panose="020F0502020204030204" pitchFamily="34" charset="0"/>
              </a:rPr>
              <a:t> production in the airway after SBP-Ag challenge. </a:t>
            </a:r>
          </a:p>
        </p:txBody>
      </p:sp>
      <p:sp>
        <p:nvSpPr>
          <p:cNvPr id="104" name="Rectangle 103"/>
          <p:cNvSpPr/>
          <p:nvPr/>
        </p:nvSpPr>
        <p:spPr>
          <a:xfrm>
            <a:off x="27584400" y="10058400"/>
            <a:ext cx="8686800" cy="830997"/>
          </a:xfrm>
          <a:prstGeom prst="rect">
            <a:avLst/>
          </a:prstGeom>
        </p:spPr>
        <p:txBody>
          <a:bodyPr wrap="square">
            <a:spAutoFit/>
          </a:bodyPr>
          <a:lstStyle/>
          <a:p>
            <a:pPr eaLnBrk="1" hangingPunct="1">
              <a:spcAft>
                <a:spcPts val="600"/>
              </a:spcAft>
            </a:pPr>
            <a:r>
              <a:rPr lang="en-US" altLang="en-US" sz="2400" dirty="0">
                <a:latin typeface="Calibri" panose="020F0502020204030204" pitchFamily="34" charset="0"/>
                <a:cs typeface="Calibri" panose="020F0502020204030204" pitchFamily="34" charset="0"/>
              </a:rPr>
              <a:t>The </a:t>
            </a:r>
            <a:r>
              <a:rPr lang="en-US" altLang="en-US" sz="2400" dirty="0" smtClean="0">
                <a:latin typeface="Calibri" panose="020F0502020204030204" pitchFamily="34" charset="0"/>
                <a:cs typeface="Calibri" panose="020F0502020204030204" pitchFamily="34" charset="0"/>
              </a:rPr>
              <a:t>gene-gene interaction </a:t>
            </a:r>
            <a:r>
              <a:rPr lang="en-US" altLang="en-US" sz="2400" dirty="0">
                <a:latin typeface="Calibri" panose="020F0502020204030204" pitchFamily="34" charset="0"/>
                <a:cs typeface="Calibri" panose="020F0502020204030204" pitchFamily="34" charset="0"/>
              </a:rPr>
              <a:t>network of core BE and BAL genes associated with the increase in eosinophils after SBP-Ag.</a:t>
            </a:r>
          </a:p>
        </p:txBody>
      </p:sp>
      <p:pic>
        <p:nvPicPr>
          <p:cNvPr id="3" name="Picture 2"/>
          <p:cNvPicPr>
            <a:picLocks noChangeAspect="1"/>
          </p:cNvPicPr>
          <p:nvPr/>
        </p:nvPicPr>
        <p:blipFill>
          <a:blip r:embed="rId5"/>
          <a:stretch>
            <a:fillRect/>
          </a:stretch>
        </p:blipFill>
        <p:spPr>
          <a:xfrm>
            <a:off x="33299400" y="255134"/>
            <a:ext cx="2743200" cy="1802266"/>
          </a:xfrm>
          <a:prstGeom prst="rect">
            <a:avLst/>
          </a:prstGeom>
        </p:spPr>
      </p:pic>
      <p:sp>
        <p:nvSpPr>
          <p:cNvPr id="92" name="TextBox 1"/>
          <p:cNvSpPr txBox="1">
            <a:spLocks noChangeArrowheads="1"/>
          </p:cNvSpPr>
          <p:nvPr/>
        </p:nvSpPr>
        <p:spPr bwMode="auto">
          <a:xfrm>
            <a:off x="23058374" y="8856314"/>
            <a:ext cx="4004923" cy="41549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85750" indent="-285750">
              <a:defRPr sz="2200">
                <a:solidFill>
                  <a:schemeClr val="tx1"/>
                </a:solidFill>
                <a:latin typeface="Times New Roman" panose="02020603050405020304" pitchFamily="18" charset="0"/>
                <a:ea typeface="MS PGothic" panose="020B0600070205080204" pitchFamily="34" charset="-128"/>
              </a:defRPr>
            </a:lvl1pPr>
            <a:lvl2pPr marL="742950" indent="-285750">
              <a:defRPr sz="2200">
                <a:solidFill>
                  <a:schemeClr val="tx1"/>
                </a:solidFill>
                <a:latin typeface="Times New Roman" panose="02020603050405020304" pitchFamily="18" charset="0"/>
                <a:ea typeface="MS PGothic" panose="020B0600070205080204" pitchFamily="34" charset="-128"/>
              </a:defRPr>
            </a:lvl2pPr>
            <a:lvl3pPr marL="1143000" indent="-228600">
              <a:defRPr sz="2200">
                <a:solidFill>
                  <a:schemeClr val="tx1"/>
                </a:solidFill>
                <a:latin typeface="Times New Roman" panose="02020603050405020304" pitchFamily="18" charset="0"/>
                <a:ea typeface="MS PGothic" panose="020B0600070205080204" pitchFamily="34" charset="-128"/>
              </a:defRPr>
            </a:lvl3pPr>
            <a:lvl4pPr marL="1600200" indent="-228600">
              <a:defRPr sz="2200">
                <a:solidFill>
                  <a:schemeClr val="tx1"/>
                </a:solidFill>
                <a:latin typeface="Times New Roman" panose="02020603050405020304" pitchFamily="18" charset="0"/>
                <a:ea typeface="MS PGothic" panose="020B0600070205080204" pitchFamily="34" charset="-128"/>
              </a:defRPr>
            </a:lvl4pPr>
            <a:lvl5pPr marL="2057400" indent="-228600">
              <a:defRPr sz="2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9pPr>
          </a:lstStyle>
          <a:p>
            <a:pPr marL="0" indent="0">
              <a:spcAft>
                <a:spcPts val="600"/>
              </a:spcAft>
            </a:pPr>
            <a:r>
              <a:rPr lang="en-US" altLang="en-US" sz="2400" dirty="0">
                <a:latin typeface="Calibri" panose="020F0502020204030204" pitchFamily="34" charset="0"/>
                <a:cs typeface="Calibri" panose="020F0502020204030204" pitchFamily="34" charset="0"/>
              </a:rPr>
              <a:t>31 BE genes significantly upregulated by SBP-Ag and including epithelial immune signaling molecules were highly correlated with 1324 BAL genes also upregulated by SBP-Ag. All of these genes showed significant correlation with the increase in eosinophils to the airway after SBP-Ag.</a:t>
            </a:r>
          </a:p>
        </p:txBody>
      </p:sp>
      <p:sp>
        <p:nvSpPr>
          <p:cNvPr id="39" name="Rectangle 88"/>
          <p:cNvSpPr>
            <a:spLocks noChangeArrowheads="1"/>
          </p:cNvSpPr>
          <p:nvPr/>
        </p:nvSpPr>
        <p:spPr bwMode="auto">
          <a:xfrm>
            <a:off x="486945" y="8610600"/>
            <a:ext cx="8229600" cy="685800"/>
          </a:xfrm>
          <a:prstGeom prst="rect">
            <a:avLst/>
          </a:prstGeom>
          <a:solidFill>
            <a:srgbClr val="336699"/>
          </a:solidFill>
          <a:ln w="9525">
            <a:solidFill>
              <a:schemeClr val="tx1"/>
            </a:solidFill>
            <a:miter lim="800000"/>
            <a:headEnd/>
            <a:tailEnd/>
          </a:ln>
        </p:spPr>
        <p:txBody>
          <a:bodyPr lIns="73323" tIns="36661" rIns="73323" bIns="36661" anchor="ctr"/>
          <a:lstStyle>
            <a:lvl1pPr defTabSz="731838">
              <a:defRPr sz="2200">
                <a:solidFill>
                  <a:schemeClr val="tx1"/>
                </a:solidFill>
                <a:latin typeface="Times New Roman" panose="02020603050405020304" pitchFamily="18" charset="0"/>
                <a:ea typeface="MS PGothic" panose="020B0600070205080204" pitchFamily="34" charset="-128"/>
              </a:defRPr>
            </a:lvl1pPr>
            <a:lvl2pPr marL="742950" indent="-285750" defTabSz="731838">
              <a:defRPr sz="2200">
                <a:solidFill>
                  <a:schemeClr val="tx1"/>
                </a:solidFill>
                <a:latin typeface="Times New Roman" panose="02020603050405020304" pitchFamily="18" charset="0"/>
                <a:ea typeface="MS PGothic" panose="020B0600070205080204" pitchFamily="34" charset="-128"/>
              </a:defRPr>
            </a:lvl2pPr>
            <a:lvl3pPr marL="1143000" indent="-228600" defTabSz="731838">
              <a:defRPr sz="2200">
                <a:solidFill>
                  <a:schemeClr val="tx1"/>
                </a:solidFill>
                <a:latin typeface="Times New Roman" panose="02020603050405020304" pitchFamily="18" charset="0"/>
                <a:ea typeface="MS PGothic" panose="020B0600070205080204" pitchFamily="34" charset="-128"/>
              </a:defRPr>
            </a:lvl3pPr>
            <a:lvl4pPr marL="1600200" indent="-228600" defTabSz="731838">
              <a:defRPr sz="2200">
                <a:solidFill>
                  <a:schemeClr val="tx1"/>
                </a:solidFill>
                <a:latin typeface="Times New Roman" panose="02020603050405020304" pitchFamily="18" charset="0"/>
                <a:ea typeface="MS PGothic" panose="020B0600070205080204" pitchFamily="34" charset="-128"/>
              </a:defRPr>
            </a:lvl4pPr>
            <a:lvl5pPr marL="2057400" indent="-228600" defTabSz="731838">
              <a:defRPr sz="2200">
                <a:solidFill>
                  <a:schemeClr val="tx1"/>
                </a:solidFill>
                <a:latin typeface="Times New Roman" panose="02020603050405020304" pitchFamily="18" charset="0"/>
                <a:ea typeface="MS PGothic" panose="020B0600070205080204" pitchFamily="34" charset="-128"/>
              </a:defRPr>
            </a:lvl5pPr>
            <a:lvl6pPr marL="25146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6pPr>
            <a:lvl7pPr marL="29718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7pPr>
            <a:lvl8pPr marL="34290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8pPr>
            <a:lvl9pPr marL="38862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85000"/>
              </a:spcBef>
            </a:pPr>
            <a:r>
              <a:rPr lang="en-US" altLang="en-US" sz="3600" b="1" dirty="0">
                <a:solidFill>
                  <a:schemeClr val="bg1"/>
                </a:solidFill>
                <a:latin typeface="Verdana" panose="020B0604030504040204" pitchFamily="34" charset="0"/>
              </a:rPr>
              <a:t>Objectives</a:t>
            </a:r>
          </a:p>
        </p:txBody>
      </p:sp>
      <p:sp>
        <p:nvSpPr>
          <p:cNvPr id="40" name="Rectangle 1"/>
          <p:cNvSpPr>
            <a:spLocks noChangeArrowheads="1"/>
          </p:cNvSpPr>
          <p:nvPr/>
        </p:nvSpPr>
        <p:spPr bwMode="auto">
          <a:xfrm>
            <a:off x="457200" y="9620071"/>
            <a:ext cx="8085769"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200">
                <a:solidFill>
                  <a:schemeClr val="tx1"/>
                </a:solidFill>
                <a:latin typeface="Times New Roman" panose="02020603050405020304" pitchFamily="18" charset="0"/>
                <a:ea typeface="MS PGothic" panose="020B0600070205080204" pitchFamily="34" charset="-128"/>
              </a:defRPr>
            </a:lvl1pPr>
            <a:lvl2pPr marL="742950" indent="-285750">
              <a:defRPr sz="2200">
                <a:solidFill>
                  <a:schemeClr val="tx1"/>
                </a:solidFill>
                <a:latin typeface="Times New Roman" panose="02020603050405020304" pitchFamily="18" charset="0"/>
                <a:ea typeface="MS PGothic" panose="020B0600070205080204" pitchFamily="34" charset="-128"/>
              </a:defRPr>
            </a:lvl2pPr>
            <a:lvl3pPr marL="1143000" indent="-228600">
              <a:defRPr sz="2200">
                <a:solidFill>
                  <a:schemeClr val="tx1"/>
                </a:solidFill>
                <a:latin typeface="Times New Roman" panose="02020603050405020304" pitchFamily="18" charset="0"/>
                <a:ea typeface="MS PGothic" panose="020B0600070205080204" pitchFamily="34" charset="-128"/>
              </a:defRPr>
            </a:lvl3pPr>
            <a:lvl4pPr marL="1600200" indent="-228600">
              <a:defRPr sz="2200">
                <a:solidFill>
                  <a:schemeClr val="tx1"/>
                </a:solidFill>
                <a:latin typeface="Times New Roman" panose="02020603050405020304" pitchFamily="18" charset="0"/>
                <a:ea typeface="MS PGothic" panose="020B0600070205080204" pitchFamily="34" charset="-128"/>
              </a:defRPr>
            </a:lvl4pPr>
            <a:lvl5pPr marL="2057400" indent="-228600">
              <a:defRPr sz="2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9pPr>
          </a:lstStyle>
          <a:p>
            <a:pPr eaLnBrk="1" hangingPunct="1">
              <a:spcAft>
                <a:spcPts val="600"/>
              </a:spcAft>
            </a:pPr>
            <a:r>
              <a:rPr lang="en-US" altLang="en-US" sz="2400" dirty="0">
                <a:latin typeface="Calibri" panose="020F0502020204030204" pitchFamily="34" charset="0"/>
                <a:cs typeface="Calibri" panose="020F0502020204030204" pitchFamily="34" charset="0"/>
              </a:rPr>
              <a:t>To use allergen provocation to activate airway inflammation in asthma and determine the molecular contribution of epithelial and airway cells to eosinophil recruitment.</a:t>
            </a:r>
          </a:p>
        </p:txBody>
      </p:sp>
      <p:sp>
        <p:nvSpPr>
          <p:cNvPr id="49" name="TextBox 1"/>
          <p:cNvSpPr txBox="1">
            <a:spLocks noChangeArrowheads="1"/>
          </p:cNvSpPr>
          <p:nvPr/>
        </p:nvSpPr>
        <p:spPr bwMode="auto">
          <a:xfrm>
            <a:off x="22841811" y="5192061"/>
            <a:ext cx="3776496"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85750" indent="-285750">
              <a:defRPr sz="2200">
                <a:solidFill>
                  <a:schemeClr val="tx1"/>
                </a:solidFill>
                <a:latin typeface="Times New Roman" panose="02020603050405020304" pitchFamily="18" charset="0"/>
                <a:ea typeface="MS PGothic" panose="020B0600070205080204" pitchFamily="34" charset="-128"/>
              </a:defRPr>
            </a:lvl1pPr>
            <a:lvl2pPr marL="742950" indent="-285750">
              <a:defRPr sz="2200">
                <a:solidFill>
                  <a:schemeClr val="tx1"/>
                </a:solidFill>
                <a:latin typeface="Times New Roman" panose="02020603050405020304" pitchFamily="18" charset="0"/>
                <a:ea typeface="MS PGothic" panose="020B0600070205080204" pitchFamily="34" charset="-128"/>
              </a:defRPr>
            </a:lvl2pPr>
            <a:lvl3pPr marL="1143000" indent="-228600">
              <a:defRPr sz="2200">
                <a:solidFill>
                  <a:schemeClr val="tx1"/>
                </a:solidFill>
                <a:latin typeface="Times New Roman" panose="02020603050405020304" pitchFamily="18" charset="0"/>
                <a:ea typeface="MS PGothic" panose="020B0600070205080204" pitchFamily="34" charset="-128"/>
              </a:defRPr>
            </a:lvl3pPr>
            <a:lvl4pPr marL="1600200" indent="-228600">
              <a:defRPr sz="2200">
                <a:solidFill>
                  <a:schemeClr val="tx1"/>
                </a:solidFill>
                <a:latin typeface="Times New Roman" panose="02020603050405020304" pitchFamily="18" charset="0"/>
                <a:ea typeface="MS PGothic" panose="020B0600070205080204" pitchFamily="34" charset="-128"/>
              </a:defRPr>
            </a:lvl4pPr>
            <a:lvl5pPr marL="2057400" indent="-228600">
              <a:defRPr sz="2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9pPr>
          </a:lstStyle>
          <a:p>
            <a:pPr marL="0" indent="0">
              <a:spcAft>
                <a:spcPts val="600"/>
              </a:spcAft>
            </a:pPr>
            <a:r>
              <a:rPr lang="en-US" altLang="en-US" sz="2400" dirty="0">
                <a:latin typeface="Calibri" panose="020F0502020204030204" pitchFamily="34" charset="0"/>
                <a:cs typeface="Calibri" panose="020F0502020204030204" pitchFamily="34" charset="0"/>
              </a:rPr>
              <a:t>SBP-Ag provoked a significant but variable increase in BAL EOS (post: 31 +/- 29% vs pre 0.65 +/- 0.69, p=4.3E-5) </a:t>
            </a:r>
          </a:p>
        </p:txBody>
      </p:sp>
      <p:pic>
        <p:nvPicPr>
          <p:cNvPr id="51" name="Picture 50"/>
          <p:cNvPicPr>
            <a:picLocks noChangeAspect="1"/>
          </p:cNvPicPr>
          <p:nvPr/>
        </p:nvPicPr>
        <p:blipFill rotWithShape="1">
          <a:blip r:embed="rId6"/>
          <a:srcRect b="31488"/>
          <a:stretch/>
        </p:blipFill>
        <p:spPr>
          <a:xfrm>
            <a:off x="18196925" y="14179574"/>
            <a:ext cx="4466554" cy="3825176"/>
          </a:xfrm>
          <a:prstGeom prst="rect">
            <a:avLst/>
          </a:prstGeom>
        </p:spPr>
      </p:pic>
      <p:pic>
        <p:nvPicPr>
          <p:cNvPr id="2" name="Picture 1"/>
          <p:cNvPicPr>
            <a:picLocks noChangeAspect="1"/>
          </p:cNvPicPr>
          <p:nvPr/>
        </p:nvPicPr>
        <p:blipFill>
          <a:blip r:embed="rId7"/>
          <a:stretch>
            <a:fillRect/>
          </a:stretch>
        </p:blipFill>
        <p:spPr>
          <a:xfrm>
            <a:off x="18917662" y="4587953"/>
            <a:ext cx="3297158" cy="3411510"/>
          </a:xfrm>
          <a:prstGeom prst="rect">
            <a:avLst/>
          </a:prstGeom>
        </p:spPr>
      </p:pic>
      <p:pic>
        <p:nvPicPr>
          <p:cNvPr id="4" name="Picture 3"/>
          <p:cNvPicPr>
            <a:picLocks noChangeAspect="1"/>
          </p:cNvPicPr>
          <p:nvPr/>
        </p:nvPicPr>
        <p:blipFill>
          <a:blip r:embed="rId8"/>
          <a:stretch>
            <a:fillRect/>
          </a:stretch>
        </p:blipFill>
        <p:spPr>
          <a:xfrm>
            <a:off x="18267080" y="8123605"/>
            <a:ext cx="4596502" cy="5620402"/>
          </a:xfrm>
          <a:prstGeom prst="rect">
            <a:avLst/>
          </a:prstGeom>
        </p:spPr>
      </p:pic>
      <p:sp>
        <p:nvSpPr>
          <p:cNvPr id="8" name="Rectangle 7"/>
          <p:cNvSpPr/>
          <p:nvPr/>
        </p:nvSpPr>
        <p:spPr>
          <a:xfrm>
            <a:off x="486945" y="2514600"/>
            <a:ext cx="3733800" cy="769441"/>
          </a:xfrm>
          <a:prstGeom prst="rect">
            <a:avLst/>
          </a:prstGeom>
        </p:spPr>
        <p:txBody>
          <a:bodyPr wrap="square">
            <a:spAutoFit/>
          </a:bodyPr>
          <a:lstStyle/>
          <a:p>
            <a:pPr algn="ctr"/>
            <a:r>
              <a:rPr lang="en-US" b="1" dirty="0" err="1">
                <a:solidFill>
                  <a:srgbClr val="333333"/>
                </a:solidFill>
                <a:latin typeface="Calibri" panose="020F0502020204030204" pitchFamily="34" charset="0"/>
                <a:cs typeface="Calibri" panose="020F0502020204030204" pitchFamily="34" charset="0"/>
              </a:rPr>
              <a:t>AsthMatic</a:t>
            </a:r>
            <a:r>
              <a:rPr lang="en-US" b="1" dirty="0">
                <a:solidFill>
                  <a:srgbClr val="333333"/>
                </a:solidFill>
                <a:latin typeface="Calibri" panose="020F0502020204030204" pitchFamily="34" charset="0"/>
                <a:cs typeface="Calibri" panose="020F0502020204030204" pitchFamily="34" charset="0"/>
              </a:rPr>
              <a:t> Inflammation and </a:t>
            </a:r>
            <a:r>
              <a:rPr lang="en-US" b="1" dirty="0" err="1">
                <a:solidFill>
                  <a:srgbClr val="333333"/>
                </a:solidFill>
                <a:latin typeface="Calibri" panose="020F0502020204030204" pitchFamily="34" charset="0"/>
                <a:cs typeface="Calibri" panose="020F0502020204030204" pitchFamily="34" charset="0"/>
              </a:rPr>
              <a:t>Neurocircuitry</a:t>
            </a:r>
            <a:r>
              <a:rPr lang="en-US" b="1" dirty="0">
                <a:solidFill>
                  <a:srgbClr val="333333"/>
                </a:solidFill>
                <a:latin typeface="Calibri" panose="020F0502020204030204" pitchFamily="34" charset="0"/>
                <a:cs typeface="Calibri" panose="020F0502020204030204" pitchFamily="34" charset="0"/>
              </a:rPr>
              <a:t> Activation</a:t>
            </a:r>
            <a:endParaRPr lang="en-US" b="1" dirty="0">
              <a:latin typeface="Calibri" panose="020F0502020204030204" pitchFamily="34" charset="0"/>
              <a:cs typeface="Calibri" panose="020F0502020204030204" pitchFamily="34" charset="0"/>
            </a:endParaRPr>
          </a:p>
        </p:txBody>
      </p:sp>
      <p:pic>
        <p:nvPicPr>
          <p:cNvPr id="9" name="Picture 8"/>
          <p:cNvPicPr>
            <a:picLocks noChangeAspect="1"/>
          </p:cNvPicPr>
          <p:nvPr/>
        </p:nvPicPr>
        <p:blipFill>
          <a:blip r:embed="rId9"/>
          <a:stretch>
            <a:fillRect/>
          </a:stretch>
        </p:blipFill>
        <p:spPr>
          <a:xfrm>
            <a:off x="1246752" y="228600"/>
            <a:ext cx="2214186" cy="2137659"/>
          </a:xfrm>
          <a:prstGeom prst="rect">
            <a:avLst/>
          </a:prstGeom>
        </p:spPr>
      </p:pic>
      <p:pic>
        <p:nvPicPr>
          <p:cNvPr id="6" name="Picture 5">
            <a:extLst>
              <a:ext uri="{FF2B5EF4-FFF2-40B4-BE49-F238E27FC236}">
                <a16:creationId xmlns:a16="http://schemas.microsoft.com/office/drawing/2014/main" id="{F5A3861F-761A-B2AE-4933-BE41EB8081D5}"/>
              </a:ext>
            </a:extLst>
          </p:cNvPr>
          <p:cNvPicPr>
            <a:picLocks noChangeAspect="1"/>
          </p:cNvPicPr>
          <p:nvPr/>
        </p:nvPicPr>
        <p:blipFill>
          <a:blip r:embed="rId10"/>
          <a:stretch>
            <a:fillRect/>
          </a:stretch>
        </p:blipFill>
        <p:spPr>
          <a:xfrm>
            <a:off x="11115334" y="4607655"/>
            <a:ext cx="4710941" cy="3167307"/>
          </a:xfrm>
          <a:prstGeom prst="rect">
            <a:avLst/>
          </a:prstGeom>
        </p:spPr>
      </p:pic>
      <p:sp>
        <p:nvSpPr>
          <p:cNvPr id="17" name="TextBox 1">
            <a:extLst>
              <a:ext uri="{FF2B5EF4-FFF2-40B4-BE49-F238E27FC236}">
                <a16:creationId xmlns:a16="http://schemas.microsoft.com/office/drawing/2014/main" id="{C9754832-AF56-B7A5-1D32-0AB6C276DC73}"/>
              </a:ext>
            </a:extLst>
          </p:cNvPr>
          <p:cNvSpPr txBox="1">
            <a:spLocks noChangeArrowheads="1"/>
          </p:cNvSpPr>
          <p:nvPr/>
        </p:nvSpPr>
        <p:spPr bwMode="auto">
          <a:xfrm>
            <a:off x="23012923" y="14588430"/>
            <a:ext cx="4004923" cy="3416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85750" indent="-285750">
              <a:defRPr sz="2200">
                <a:solidFill>
                  <a:schemeClr val="tx1"/>
                </a:solidFill>
                <a:latin typeface="Times New Roman" panose="02020603050405020304" pitchFamily="18" charset="0"/>
                <a:ea typeface="MS PGothic" panose="020B0600070205080204" pitchFamily="34" charset="-128"/>
              </a:defRPr>
            </a:lvl1pPr>
            <a:lvl2pPr marL="742950" indent="-285750">
              <a:defRPr sz="2200">
                <a:solidFill>
                  <a:schemeClr val="tx1"/>
                </a:solidFill>
                <a:latin typeface="Times New Roman" panose="02020603050405020304" pitchFamily="18" charset="0"/>
                <a:ea typeface="MS PGothic" panose="020B0600070205080204" pitchFamily="34" charset="-128"/>
              </a:defRPr>
            </a:lvl2pPr>
            <a:lvl3pPr marL="1143000" indent="-228600">
              <a:defRPr sz="2200">
                <a:solidFill>
                  <a:schemeClr val="tx1"/>
                </a:solidFill>
                <a:latin typeface="Times New Roman" panose="02020603050405020304" pitchFamily="18" charset="0"/>
                <a:ea typeface="MS PGothic" panose="020B0600070205080204" pitchFamily="34" charset="-128"/>
              </a:defRPr>
            </a:lvl3pPr>
            <a:lvl4pPr marL="1600200" indent="-228600">
              <a:defRPr sz="2200">
                <a:solidFill>
                  <a:schemeClr val="tx1"/>
                </a:solidFill>
                <a:latin typeface="Times New Roman" panose="02020603050405020304" pitchFamily="18" charset="0"/>
                <a:ea typeface="MS PGothic" panose="020B0600070205080204" pitchFamily="34" charset="-128"/>
              </a:defRPr>
            </a:lvl4pPr>
            <a:lvl5pPr marL="2057400" indent="-228600">
              <a:defRPr sz="2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9pPr>
          </a:lstStyle>
          <a:p>
            <a:pPr marL="0" marR="0" lvl="0" indent="0">
              <a:spcBef>
                <a:spcPts val="0"/>
              </a:spcBef>
              <a:spcAft>
                <a:spcPts val="0"/>
              </a:spcAft>
              <a:tabLst>
                <a:tab pos="457200" algn="l"/>
              </a:tabLs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As example, shown are the expression levels of SERPINB2 and CCR3, representative examples of BE and BAL genes significantly upregulated by SBP-Ag and correlated with the percent of BAL eosinophils. </a:t>
            </a:r>
          </a:p>
          <a:p>
            <a:pPr marL="0" marR="0">
              <a:spcBef>
                <a:spcPts val="0"/>
              </a:spcBef>
              <a:spcAft>
                <a:spcPts val="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grpSp>
        <p:nvGrpSpPr>
          <p:cNvPr id="15" name="Group 14"/>
          <p:cNvGrpSpPr/>
          <p:nvPr/>
        </p:nvGrpSpPr>
        <p:grpSpPr>
          <a:xfrm>
            <a:off x="34151079" y="5918807"/>
            <a:ext cx="3304069" cy="2123658"/>
            <a:chOff x="34066883" y="4687450"/>
            <a:chExt cx="3304069" cy="2123658"/>
          </a:xfrm>
        </p:grpSpPr>
        <p:pic>
          <p:nvPicPr>
            <p:cNvPr id="12" name="Picture 11"/>
            <p:cNvPicPr>
              <a:picLocks noChangeAspect="1"/>
            </p:cNvPicPr>
            <p:nvPr/>
          </p:nvPicPr>
          <p:blipFill rotWithShape="1">
            <a:blip r:embed="rId11">
              <a:extLst>
                <a:ext uri="{28A0092B-C50C-407E-A947-70E740481C1C}">
                  <a14:useLocalDpi xmlns:a14="http://schemas.microsoft.com/office/drawing/2010/main" val="0"/>
                </a:ext>
              </a:extLst>
            </a:blip>
            <a:srcRect l="19322" b="-200"/>
            <a:stretch/>
          </p:blipFill>
          <p:spPr>
            <a:xfrm>
              <a:off x="34066883" y="5299772"/>
              <a:ext cx="979786" cy="1428970"/>
            </a:xfrm>
            <a:prstGeom prst="rect">
              <a:avLst/>
            </a:prstGeom>
          </p:spPr>
        </p:pic>
        <p:sp>
          <p:nvSpPr>
            <p:cNvPr id="13" name="TextBox 12"/>
            <p:cNvSpPr txBox="1"/>
            <p:nvPr/>
          </p:nvSpPr>
          <p:spPr>
            <a:xfrm>
              <a:off x="34235275" y="4687450"/>
              <a:ext cx="3135677" cy="2123658"/>
            </a:xfrm>
            <a:prstGeom prst="rect">
              <a:avLst/>
            </a:prstGeom>
            <a:noFill/>
          </p:spPr>
          <p:txBody>
            <a:bodyPr wrap="square" rtlCol="0">
              <a:spAutoFit/>
            </a:bodyPr>
            <a:lstStyle/>
            <a:p>
              <a:pPr>
                <a:lnSpc>
                  <a:spcPct val="150000"/>
                </a:lnSpc>
              </a:pPr>
              <a:r>
                <a:rPr lang="en-US" u="sng" dirty="0" smtClean="0">
                  <a:latin typeface="Calibri" panose="020F0502020204030204" pitchFamily="34" charset="0"/>
                  <a:cs typeface="Calibri" panose="020F0502020204030204" pitchFamily="34" charset="0"/>
                </a:rPr>
                <a:t>Cell association</a:t>
              </a:r>
            </a:p>
            <a:p>
              <a:pPr>
                <a:lnSpc>
                  <a:spcPct val="150000"/>
                </a:lnSpc>
              </a:pPr>
              <a:r>
                <a:rPr lang="en-US" dirty="0" smtClean="0">
                  <a:latin typeface="Calibri" panose="020F0502020204030204" pitchFamily="34" charset="0"/>
                  <a:cs typeface="Calibri" panose="020F0502020204030204" pitchFamily="34" charset="0"/>
                </a:rPr>
                <a:t>      BAL and BE</a:t>
              </a:r>
            </a:p>
            <a:p>
              <a:pPr>
                <a:lnSpc>
                  <a:spcPct val="150000"/>
                </a:lnSpc>
              </a:pPr>
              <a:r>
                <a:rPr lang="en-US" dirty="0" smtClean="0">
                  <a:latin typeface="Calibri" panose="020F0502020204030204" pitchFamily="34" charset="0"/>
                  <a:cs typeface="Calibri" panose="020F0502020204030204" pitchFamily="34" charset="0"/>
                </a:rPr>
                <a:t>      BAL only</a:t>
              </a:r>
            </a:p>
            <a:p>
              <a:pPr>
                <a:lnSpc>
                  <a:spcPct val="150000"/>
                </a:lnSpc>
              </a:pPr>
              <a:r>
                <a:rPr lang="en-US" dirty="0" smtClean="0">
                  <a:latin typeface="Calibri" panose="020F0502020204030204" pitchFamily="34" charset="0"/>
                  <a:cs typeface="Calibri" panose="020F0502020204030204" pitchFamily="34" charset="0"/>
                </a:rPr>
                <a:t>      BE only</a:t>
              </a:r>
              <a:endParaRPr lang="en-US" dirty="0">
                <a:latin typeface="Calibri" panose="020F0502020204030204" pitchFamily="34" charset="0"/>
                <a:cs typeface="Calibri" panose="020F0502020204030204" pitchFamily="34" charset="0"/>
              </a:endParaRPr>
            </a:p>
          </p:txBody>
        </p:sp>
      </p:grpSp>
      <p:pic>
        <p:nvPicPr>
          <p:cNvPr id="16" name="Picture 15"/>
          <p:cNvPicPr>
            <a:picLocks noChangeAspect="1"/>
          </p:cNvPicPr>
          <p:nvPr/>
        </p:nvPicPr>
        <p:blipFill>
          <a:blip r:embed="rId12"/>
          <a:stretch>
            <a:fillRect/>
          </a:stretch>
        </p:blipFill>
        <p:spPr>
          <a:xfrm>
            <a:off x="436472" y="12225440"/>
            <a:ext cx="8214360" cy="5709913"/>
          </a:xfrm>
          <a:prstGeom prst="rect">
            <a:avLst/>
          </a:prstGeom>
        </p:spPr>
      </p:pic>
      <p:sp>
        <p:nvSpPr>
          <p:cNvPr id="168" name="Rectangle 88"/>
          <p:cNvSpPr>
            <a:spLocks noChangeArrowheads="1"/>
          </p:cNvSpPr>
          <p:nvPr/>
        </p:nvSpPr>
        <p:spPr bwMode="auto">
          <a:xfrm>
            <a:off x="457200" y="11111091"/>
            <a:ext cx="8229600" cy="685800"/>
          </a:xfrm>
          <a:prstGeom prst="rect">
            <a:avLst/>
          </a:prstGeom>
          <a:solidFill>
            <a:srgbClr val="336699"/>
          </a:solidFill>
          <a:ln w="9525">
            <a:solidFill>
              <a:schemeClr val="tx1"/>
            </a:solidFill>
            <a:miter lim="800000"/>
            <a:headEnd/>
            <a:tailEnd/>
          </a:ln>
        </p:spPr>
        <p:txBody>
          <a:bodyPr lIns="73323" tIns="36661" rIns="73323" bIns="36661" anchor="ctr"/>
          <a:lstStyle>
            <a:lvl1pPr defTabSz="731838">
              <a:defRPr sz="2200">
                <a:solidFill>
                  <a:schemeClr val="tx1"/>
                </a:solidFill>
                <a:latin typeface="Times New Roman" panose="02020603050405020304" pitchFamily="18" charset="0"/>
                <a:ea typeface="MS PGothic" panose="020B0600070205080204" pitchFamily="34" charset="-128"/>
              </a:defRPr>
            </a:lvl1pPr>
            <a:lvl2pPr marL="742950" indent="-285750" defTabSz="731838">
              <a:defRPr sz="2200">
                <a:solidFill>
                  <a:schemeClr val="tx1"/>
                </a:solidFill>
                <a:latin typeface="Times New Roman" panose="02020603050405020304" pitchFamily="18" charset="0"/>
                <a:ea typeface="MS PGothic" panose="020B0600070205080204" pitchFamily="34" charset="-128"/>
              </a:defRPr>
            </a:lvl2pPr>
            <a:lvl3pPr marL="1143000" indent="-228600" defTabSz="731838">
              <a:defRPr sz="2200">
                <a:solidFill>
                  <a:schemeClr val="tx1"/>
                </a:solidFill>
                <a:latin typeface="Times New Roman" panose="02020603050405020304" pitchFamily="18" charset="0"/>
                <a:ea typeface="MS PGothic" panose="020B0600070205080204" pitchFamily="34" charset="-128"/>
              </a:defRPr>
            </a:lvl3pPr>
            <a:lvl4pPr marL="1600200" indent="-228600" defTabSz="731838">
              <a:defRPr sz="2200">
                <a:solidFill>
                  <a:schemeClr val="tx1"/>
                </a:solidFill>
                <a:latin typeface="Times New Roman" panose="02020603050405020304" pitchFamily="18" charset="0"/>
                <a:ea typeface="MS PGothic" panose="020B0600070205080204" pitchFamily="34" charset="-128"/>
              </a:defRPr>
            </a:lvl4pPr>
            <a:lvl5pPr marL="2057400" indent="-228600" defTabSz="731838">
              <a:defRPr sz="2200">
                <a:solidFill>
                  <a:schemeClr val="tx1"/>
                </a:solidFill>
                <a:latin typeface="Times New Roman" panose="02020603050405020304" pitchFamily="18" charset="0"/>
                <a:ea typeface="MS PGothic" panose="020B0600070205080204" pitchFamily="34" charset="-128"/>
              </a:defRPr>
            </a:lvl5pPr>
            <a:lvl6pPr marL="25146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6pPr>
            <a:lvl7pPr marL="29718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7pPr>
            <a:lvl8pPr marL="34290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8pPr>
            <a:lvl9pPr marL="3886200" indent="-228600" defTabSz="731838" eaLnBrk="0" fontAlgn="base" hangingPunct="0">
              <a:spcBef>
                <a:spcPct val="0"/>
              </a:spcBef>
              <a:spcAft>
                <a:spcPct val="0"/>
              </a:spcAft>
              <a:defRPr sz="22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85000"/>
              </a:spcBef>
            </a:pPr>
            <a:r>
              <a:rPr lang="en-US" altLang="en-US" sz="3600" b="1" dirty="0" smtClean="0">
                <a:solidFill>
                  <a:schemeClr val="bg1"/>
                </a:solidFill>
                <a:latin typeface="Verdana" panose="020B0604030504040204" pitchFamily="34" charset="0"/>
              </a:rPr>
              <a:t>Graphical Summary</a:t>
            </a:r>
            <a:endParaRPr lang="en-US" altLang="en-US" sz="3600" b="1" dirty="0">
              <a:solidFill>
                <a:schemeClr val="bg1"/>
              </a:solidFill>
              <a:latin typeface="Verdana" panose="020B060403050404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AMO_REPORTCONTROLSVISIBLE" val="Empty"/>
</p:tagLst>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8818</TotalTime>
  <Words>691</Words>
  <Application>Microsoft Office PowerPoint</Application>
  <PresentationFormat>Custom</PresentationFormat>
  <Paragraphs>27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MS PGothic</vt:lpstr>
      <vt:lpstr>MS PGothic</vt:lpstr>
      <vt:lpstr>Calibri</vt:lpstr>
      <vt:lpstr>Times New Roman</vt:lpstr>
      <vt:lpstr>Verdana</vt:lpstr>
      <vt:lpstr>Default Design</vt:lpstr>
      <vt:lpstr>PowerPoint Presentation</vt:lpstr>
    </vt:vector>
  </TitlesOfParts>
  <Company>rho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novell</dc:creator>
  <cp:lastModifiedBy>Matt Altman</cp:lastModifiedBy>
  <cp:revision>383</cp:revision>
  <cp:lastPrinted>2021-02-05T04:32:32Z</cp:lastPrinted>
  <dcterms:created xsi:type="dcterms:W3CDTF">2005-04-06T13:42:09Z</dcterms:created>
  <dcterms:modified xsi:type="dcterms:W3CDTF">2023-07-03T22:45:10Z</dcterms:modified>
</cp:coreProperties>
</file>